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4.jpg" ContentType="image/jpeg"/>
  <Override PartName="/ppt/media/image6.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4"/>
  </p:notesMasterIdLst>
  <p:handoutMasterIdLst>
    <p:handoutMasterId r:id="rId15"/>
  </p:handoutMasterIdLst>
  <p:sldIdLst>
    <p:sldId id="256" r:id="rId3"/>
    <p:sldId id="258" r:id="rId4"/>
    <p:sldId id="259" r:id="rId5"/>
    <p:sldId id="260" r:id="rId6"/>
    <p:sldId id="305" r:id="rId7"/>
    <p:sldId id="262" r:id="rId8"/>
    <p:sldId id="310" r:id="rId9"/>
    <p:sldId id="311" r:id="rId10"/>
    <p:sldId id="308" r:id="rId11"/>
    <p:sldId id="265" r:id="rId12"/>
    <p:sldId id="264"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C6"/>
    <a:srgbClr val="FFB6BA"/>
    <a:srgbClr val="DD9C9F"/>
    <a:srgbClr val="B09AD5"/>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4643"/>
  </p:normalViewPr>
  <p:slideViewPr>
    <p:cSldViewPr>
      <p:cViewPr varScale="1">
        <p:scale>
          <a:sx n="135" d="100"/>
          <a:sy n="135" d="100"/>
        </p:scale>
        <p:origin x="768" y="168"/>
      </p:cViewPr>
      <p:guideLst>
        <p:guide orient="horz" pos="2880"/>
        <p:guide pos="2160"/>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161" d="100"/>
          <a:sy n="161" d="100"/>
        </p:scale>
        <p:origin x="78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A50599-941A-154C-AED9-9C2A4B7E1875}"/>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CCFC5A-F461-6847-9B1C-1EDEF8D0E803}"/>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CC423835-3D53-0945-A68C-1C619D950A40}" type="datetimeFigureOut">
              <a:rPr lang="en-US" smtClean="0"/>
              <a:t>11/2/23</a:t>
            </a:fld>
            <a:endParaRPr lang="en-US"/>
          </a:p>
        </p:txBody>
      </p:sp>
      <p:sp>
        <p:nvSpPr>
          <p:cNvPr id="4" name="Footer Placeholder 3">
            <a:extLst>
              <a:ext uri="{FF2B5EF4-FFF2-40B4-BE49-F238E27FC236}">
                <a16:creationId xmlns:a16="http://schemas.microsoft.com/office/drawing/2014/main" id="{A56DE9B9-DC21-084F-8A2E-9C539D8EE32A}"/>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419B18-7529-7F48-9AA8-06C8BC199C90}"/>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766BE69E-130C-C640-A9D3-6EB982842A8C}" type="slidenum">
              <a:rPr lang="en-US" smtClean="0"/>
              <a:t>‹#›</a:t>
            </a:fld>
            <a:endParaRPr lang="en-US"/>
          </a:p>
        </p:txBody>
      </p:sp>
    </p:spTree>
    <p:extLst>
      <p:ext uri="{BB962C8B-B14F-4D97-AF65-F5344CB8AC3E}">
        <p14:creationId xmlns:p14="http://schemas.microsoft.com/office/powerpoint/2010/main" val="3685830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8D6F4A-1D60-A544-9942-37FC84ED3E52}" type="datetimeFigureOut">
              <a:rPr lang="en-US" smtClean="0"/>
              <a:t>11/2/23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98BCAA2-2292-564F-B1F3-33A0205A4B0A}" type="slidenum">
              <a:rPr lang="en-US" smtClean="0"/>
              <a:t>‹#›</a:t>
            </a:fld>
            <a:endParaRPr lang="en-US"/>
          </a:p>
        </p:txBody>
      </p:sp>
    </p:spTree>
    <p:extLst>
      <p:ext uri="{BB962C8B-B14F-4D97-AF65-F5344CB8AC3E}">
        <p14:creationId xmlns:p14="http://schemas.microsoft.com/office/powerpoint/2010/main" val="161451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0f4295ef61_2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0f4295ef61_2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829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f4295ef61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f4295ef61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389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53"/>
        <p:cNvGrpSpPr/>
        <p:nvPr/>
      </p:nvGrpSpPr>
      <p:grpSpPr>
        <a:xfrm>
          <a:off x="0" y="0"/>
          <a:ext cx="0" cy="0"/>
          <a:chOff x="0" y="0"/>
          <a:chExt cx="0" cy="0"/>
        </a:xfrm>
      </p:grpSpPr>
      <p:pic>
        <p:nvPicPr>
          <p:cNvPr id="254" name="Google Shape;254;p16"/>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255" name="Google Shape;255;p16"/>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56" name="Google Shape;256;p16"/>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257" name="Google Shape;257;p16"/>
          <p:cNvCxnSpPr>
            <a:endCxn id="258"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259" name="Google Shape;259;p16"/>
          <p:cNvCxnSpPr>
            <a:stCxn id="260" idx="2"/>
            <a:endCxn id="258"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16"/>
          <p:cNvCxnSpPr>
            <a:endCxn id="262"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263" name="Google Shape;263;p16"/>
          <p:cNvCxnSpPr>
            <a:stCxn id="264" idx="2"/>
            <a:endCxn id="262"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16"/>
          <p:cNvCxnSpPr>
            <a:stCxn id="264" idx="2"/>
            <a:endCxn id="260"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266" name="Google Shape;266;p16"/>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6"/>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6"/>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6"/>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8" name="Google Shape;258;p16"/>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6"/>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6"/>
          <p:cNvSpPr txBox="1">
            <a:spLocks noGrp="1"/>
          </p:cNvSpPr>
          <p:nvPr>
            <p:ph type="title"/>
          </p:nvPr>
        </p:nvSpPr>
        <p:spPr>
          <a:xfrm>
            <a:off x="2759400" y="2873033"/>
            <a:ext cx="6673200" cy="1856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b="0" i="0">
                <a:latin typeface="Arial" panose="020B0604020202020204" pitchFamily="34" charset="0"/>
                <a:cs typeface="Arial" panose="020B0604020202020204" pitchFamily="34"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dirty="0"/>
          </a:p>
        </p:txBody>
      </p:sp>
      <p:sp>
        <p:nvSpPr>
          <p:cNvPr id="269" name="Google Shape;269;p16"/>
          <p:cNvSpPr txBox="1">
            <a:spLocks noGrp="1"/>
          </p:cNvSpPr>
          <p:nvPr>
            <p:ph type="subTitle" idx="1"/>
          </p:nvPr>
        </p:nvSpPr>
        <p:spPr>
          <a:xfrm>
            <a:off x="2970200" y="4929800"/>
            <a:ext cx="6325600" cy="4888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2133">
                <a:solidFill>
                  <a:schemeClr val="dk1"/>
                </a:solidFill>
              </a:defRPr>
            </a:lvl1pPr>
            <a:lvl2pPr lvl="1" algn="ctr" rtl="0">
              <a:lnSpc>
                <a:spcPct val="100000"/>
              </a:lnSpc>
              <a:spcBef>
                <a:spcPts val="0"/>
              </a:spcBef>
              <a:spcAft>
                <a:spcPts val="0"/>
              </a:spcAft>
              <a:buClr>
                <a:schemeClr val="dk1"/>
              </a:buClr>
              <a:buSzPts val="2800"/>
              <a:buNone/>
              <a:defRPr sz="3733">
                <a:solidFill>
                  <a:schemeClr val="dk1"/>
                </a:solidFill>
              </a:defRPr>
            </a:lvl2pPr>
            <a:lvl3pPr lvl="2" algn="ctr" rtl="0">
              <a:lnSpc>
                <a:spcPct val="100000"/>
              </a:lnSpc>
              <a:spcBef>
                <a:spcPts val="0"/>
              </a:spcBef>
              <a:spcAft>
                <a:spcPts val="0"/>
              </a:spcAft>
              <a:buClr>
                <a:schemeClr val="dk1"/>
              </a:buClr>
              <a:buSzPts val="2800"/>
              <a:buNone/>
              <a:defRPr sz="3733">
                <a:solidFill>
                  <a:schemeClr val="dk1"/>
                </a:solidFill>
              </a:defRPr>
            </a:lvl3pPr>
            <a:lvl4pPr lvl="3" algn="ctr" rtl="0">
              <a:lnSpc>
                <a:spcPct val="100000"/>
              </a:lnSpc>
              <a:spcBef>
                <a:spcPts val="0"/>
              </a:spcBef>
              <a:spcAft>
                <a:spcPts val="0"/>
              </a:spcAft>
              <a:buClr>
                <a:schemeClr val="dk1"/>
              </a:buClr>
              <a:buSzPts val="2800"/>
              <a:buNone/>
              <a:defRPr sz="3733">
                <a:solidFill>
                  <a:schemeClr val="dk1"/>
                </a:solidFill>
              </a:defRPr>
            </a:lvl4pPr>
            <a:lvl5pPr lvl="4" algn="ctr" rtl="0">
              <a:lnSpc>
                <a:spcPct val="100000"/>
              </a:lnSpc>
              <a:spcBef>
                <a:spcPts val="0"/>
              </a:spcBef>
              <a:spcAft>
                <a:spcPts val="0"/>
              </a:spcAft>
              <a:buClr>
                <a:schemeClr val="dk1"/>
              </a:buClr>
              <a:buSzPts val="2800"/>
              <a:buNone/>
              <a:defRPr sz="3733">
                <a:solidFill>
                  <a:schemeClr val="dk1"/>
                </a:solidFill>
              </a:defRPr>
            </a:lvl5pPr>
            <a:lvl6pPr lvl="5" algn="ctr" rtl="0">
              <a:lnSpc>
                <a:spcPct val="100000"/>
              </a:lnSpc>
              <a:spcBef>
                <a:spcPts val="0"/>
              </a:spcBef>
              <a:spcAft>
                <a:spcPts val="0"/>
              </a:spcAft>
              <a:buClr>
                <a:schemeClr val="dk1"/>
              </a:buClr>
              <a:buSzPts val="2800"/>
              <a:buNone/>
              <a:defRPr sz="3733">
                <a:solidFill>
                  <a:schemeClr val="dk1"/>
                </a:solidFill>
              </a:defRPr>
            </a:lvl6pPr>
            <a:lvl7pPr lvl="6" algn="ctr" rtl="0">
              <a:lnSpc>
                <a:spcPct val="100000"/>
              </a:lnSpc>
              <a:spcBef>
                <a:spcPts val="0"/>
              </a:spcBef>
              <a:spcAft>
                <a:spcPts val="0"/>
              </a:spcAft>
              <a:buClr>
                <a:schemeClr val="dk1"/>
              </a:buClr>
              <a:buSzPts val="2800"/>
              <a:buNone/>
              <a:defRPr sz="3733">
                <a:solidFill>
                  <a:schemeClr val="dk1"/>
                </a:solidFill>
              </a:defRPr>
            </a:lvl7pPr>
            <a:lvl8pPr lvl="7" algn="ctr" rtl="0">
              <a:lnSpc>
                <a:spcPct val="100000"/>
              </a:lnSpc>
              <a:spcBef>
                <a:spcPts val="0"/>
              </a:spcBef>
              <a:spcAft>
                <a:spcPts val="0"/>
              </a:spcAft>
              <a:buClr>
                <a:schemeClr val="dk1"/>
              </a:buClr>
              <a:buSzPts val="2800"/>
              <a:buNone/>
              <a:defRPr sz="3733">
                <a:solidFill>
                  <a:schemeClr val="dk1"/>
                </a:solidFill>
              </a:defRPr>
            </a:lvl8pPr>
            <a:lvl9pPr lvl="8" algn="ctr" rtl="0">
              <a:lnSpc>
                <a:spcPct val="100000"/>
              </a:lnSpc>
              <a:spcBef>
                <a:spcPts val="0"/>
              </a:spcBef>
              <a:spcAft>
                <a:spcPts val="0"/>
              </a:spcAft>
              <a:buClr>
                <a:schemeClr val="dk1"/>
              </a:buClr>
              <a:buSzPts val="2800"/>
              <a:buNone/>
              <a:defRPr sz="3733">
                <a:solidFill>
                  <a:schemeClr val="dk1"/>
                </a:solidFill>
              </a:defRPr>
            </a:lvl9pPr>
          </a:lstStyle>
          <a:p>
            <a:endParaRPr dirty="0"/>
          </a:p>
        </p:txBody>
      </p:sp>
      <p:sp>
        <p:nvSpPr>
          <p:cNvPr id="270" name="Google Shape;270;p16"/>
          <p:cNvSpPr txBox="1">
            <a:spLocks noGrp="1"/>
          </p:cNvSpPr>
          <p:nvPr>
            <p:ph type="title" idx="2" hasCustomPrompt="1"/>
          </p:nvPr>
        </p:nvSpPr>
        <p:spPr>
          <a:xfrm>
            <a:off x="2970200" y="1125051"/>
            <a:ext cx="1516800" cy="151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5000"/>
              <a:buNone/>
              <a:defRPr sz="6667">
                <a:solidFill>
                  <a:schemeClr val="dk1"/>
                </a:solidFill>
              </a:defRPr>
            </a:lvl2pPr>
            <a:lvl3pPr lvl="2" algn="ctr" rtl="0">
              <a:spcBef>
                <a:spcPts val="0"/>
              </a:spcBef>
              <a:spcAft>
                <a:spcPts val="0"/>
              </a:spcAft>
              <a:buClr>
                <a:schemeClr val="dk1"/>
              </a:buClr>
              <a:buSzPts val="5000"/>
              <a:buNone/>
              <a:defRPr sz="6667">
                <a:solidFill>
                  <a:schemeClr val="dk1"/>
                </a:solidFill>
              </a:defRPr>
            </a:lvl3pPr>
            <a:lvl4pPr lvl="3" algn="ctr" rtl="0">
              <a:spcBef>
                <a:spcPts val="0"/>
              </a:spcBef>
              <a:spcAft>
                <a:spcPts val="0"/>
              </a:spcAft>
              <a:buClr>
                <a:schemeClr val="dk1"/>
              </a:buClr>
              <a:buSzPts val="5000"/>
              <a:buNone/>
              <a:defRPr sz="6667">
                <a:solidFill>
                  <a:schemeClr val="dk1"/>
                </a:solidFill>
              </a:defRPr>
            </a:lvl4pPr>
            <a:lvl5pPr lvl="4" algn="ctr" rtl="0">
              <a:spcBef>
                <a:spcPts val="0"/>
              </a:spcBef>
              <a:spcAft>
                <a:spcPts val="0"/>
              </a:spcAft>
              <a:buClr>
                <a:schemeClr val="dk1"/>
              </a:buClr>
              <a:buSzPts val="5000"/>
              <a:buNone/>
              <a:defRPr sz="6667">
                <a:solidFill>
                  <a:schemeClr val="dk1"/>
                </a:solidFill>
              </a:defRPr>
            </a:lvl5pPr>
            <a:lvl6pPr lvl="5" algn="ctr" rtl="0">
              <a:spcBef>
                <a:spcPts val="0"/>
              </a:spcBef>
              <a:spcAft>
                <a:spcPts val="0"/>
              </a:spcAft>
              <a:buClr>
                <a:schemeClr val="dk1"/>
              </a:buClr>
              <a:buSzPts val="5000"/>
              <a:buNone/>
              <a:defRPr sz="6667">
                <a:solidFill>
                  <a:schemeClr val="dk1"/>
                </a:solidFill>
              </a:defRPr>
            </a:lvl6pPr>
            <a:lvl7pPr lvl="6" algn="ctr" rtl="0">
              <a:spcBef>
                <a:spcPts val="0"/>
              </a:spcBef>
              <a:spcAft>
                <a:spcPts val="0"/>
              </a:spcAft>
              <a:buClr>
                <a:schemeClr val="dk1"/>
              </a:buClr>
              <a:buSzPts val="5000"/>
              <a:buNone/>
              <a:defRPr sz="6667">
                <a:solidFill>
                  <a:schemeClr val="dk1"/>
                </a:solidFill>
              </a:defRPr>
            </a:lvl7pPr>
            <a:lvl8pPr lvl="7" algn="ctr" rtl="0">
              <a:spcBef>
                <a:spcPts val="0"/>
              </a:spcBef>
              <a:spcAft>
                <a:spcPts val="0"/>
              </a:spcAft>
              <a:buClr>
                <a:schemeClr val="dk1"/>
              </a:buClr>
              <a:buSzPts val="5000"/>
              <a:buNone/>
              <a:defRPr sz="6667">
                <a:solidFill>
                  <a:schemeClr val="dk1"/>
                </a:solidFill>
              </a:defRPr>
            </a:lvl8pPr>
            <a:lvl9pPr lvl="8" algn="ctr" rtl="0">
              <a:spcBef>
                <a:spcPts val="0"/>
              </a:spcBef>
              <a:spcAft>
                <a:spcPts val="0"/>
              </a:spcAft>
              <a:buClr>
                <a:schemeClr val="dk1"/>
              </a:buClr>
              <a:buSzPts val="5000"/>
              <a:buNone/>
              <a:defRPr sz="6667">
                <a:solidFill>
                  <a:schemeClr val="dk1"/>
                </a:solidFill>
              </a:defRPr>
            </a:lvl9pPr>
          </a:lstStyle>
          <a:p>
            <a:r>
              <a:rPr dirty="0"/>
              <a:t>xx%</a:t>
            </a:r>
          </a:p>
        </p:txBody>
      </p:sp>
    </p:spTree>
    <p:extLst>
      <p:ext uri="{BB962C8B-B14F-4D97-AF65-F5344CB8AC3E}">
        <p14:creationId xmlns:p14="http://schemas.microsoft.com/office/powerpoint/2010/main" val="331874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71"/>
        <p:cNvGrpSpPr/>
        <p:nvPr/>
      </p:nvGrpSpPr>
      <p:grpSpPr>
        <a:xfrm>
          <a:off x="0" y="0"/>
          <a:ext cx="0" cy="0"/>
          <a:chOff x="0" y="0"/>
          <a:chExt cx="0" cy="0"/>
        </a:xfrm>
      </p:grpSpPr>
      <p:pic>
        <p:nvPicPr>
          <p:cNvPr id="272" name="Google Shape;272;p17"/>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273" name="Google Shape;273;p17"/>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74" name="Google Shape;274;p17"/>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17"/>
          <p:cNvCxnSpPr>
            <a:endCxn id="276"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17"/>
          <p:cNvCxnSpPr>
            <a:stCxn id="278" idx="2"/>
            <a:endCxn id="276"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279" name="Google Shape;279;p17"/>
          <p:cNvCxnSpPr>
            <a:endCxn id="280"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281" name="Google Shape;281;p17"/>
          <p:cNvCxnSpPr>
            <a:stCxn id="282" idx="2"/>
            <a:endCxn id="280"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17"/>
          <p:cNvCxnSpPr>
            <a:stCxn id="282" idx="2"/>
            <a:endCxn id="278"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284" name="Google Shape;284;p17"/>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17"/>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17"/>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17"/>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17"/>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7"/>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7"/>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17"/>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17"/>
          <p:cNvSpPr txBox="1">
            <a:spLocks noGrp="1"/>
          </p:cNvSpPr>
          <p:nvPr>
            <p:ph type="title"/>
          </p:nvPr>
        </p:nvSpPr>
        <p:spPr>
          <a:xfrm flipH="1">
            <a:off x="2580000" y="2859433"/>
            <a:ext cx="7032000" cy="185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33" b="0" i="0">
                <a:latin typeface="Arial" panose="020B0604020202020204" pitchFamily="34" charset="0"/>
                <a:cs typeface="Arial" panose="020B0604020202020204" pitchFamily="34"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dirty="0"/>
          </a:p>
        </p:txBody>
      </p:sp>
      <p:sp>
        <p:nvSpPr>
          <p:cNvPr id="289" name="Google Shape;289;p17"/>
          <p:cNvSpPr txBox="1">
            <a:spLocks noGrp="1"/>
          </p:cNvSpPr>
          <p:nvPr>
            <p:ph type="subTitle" idx="1"/>
          </p:nvPr>
        </p:nvSpPr>
        <p:spPr>
          <a:xfrm flipH="1">
            <a:off x="3135900" y="4916200"/>
            <a:ext cx="6325600" cy="4888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2400">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dirty="0"/>
          </a:p>
        </p:txBody>
      </p:sp>
      <p:sp>
        <p:nvSpPr>
          <p:cNvPr id="290" name="Google Shape;290;p17"/>
          <p:cNvSpPr txBox="1">
            <a:spLocks noGrp="1"/>
          </p:cNvSpPr>
          <p:nvPr>
            <p:ph type="title" idx="2" hasCustomPrompt="1"/>
          </p:nvPr>
        </p:nvSpPr>
        <p:spPr>
          <a:xfrm flipH="1">
            <a:off x="7944700" y="1111451"/>
            <a:ext cx="1516800" cy="151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5000"/>
              <a:buNone/>
              <a:defRPr sz="5333"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dirty="0"/>
              <a:t>xx%</a:t>
            </a:r>
          </a:p>
        </p:txBody>
      </p:sp>
    </p:spTree>
    <p:extLst>
      <p:ext uri="{BB962C8B-B14F-4D97-AF65-F5344CB8AC3E}">
        <p14:creationId xmlns:p14="http://schemas.microsoft.com/office/powerpoint/2010/main" val="3070747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1"/>
        <p:cNvGrpSpPr/>
        <p:nvPr/>
      </p:nvGrpSpPr>
      <p:grpSpPr>
        <a:xfrm>
          <a:off x="0" y="0"/>
          <a:ext cx="0" cy="0"/>
          <a:chOff x="0" y="0"/>
          <a:chExt cx="0" cy="0"/>
        </a:xfrm>
      </p:grpSpPr>
      <p:pic>
        <p:nvPicPr>
          <p:cNvPr id="292" name="Google Shape;292;p18"/>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293" name="Google Shape;293;p18"/>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94" name="Google Shape;294;p18"/>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295" name="Google Shape;295;p18"/>
          <p:cNvCxnSpPr>
            <a:endCxn id="296"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18"/>
          <p:cNvCxnSpPr>
            <a:stCxn id="298" idx="2"/>
            <a:endCxn id="296"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18"/>
          <p:cNvCxnSpPr>
            <a:endCxn id="300"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18"/>
          <p:cNvCxnSpPr>
            <a:stCxn id="302" idx="2"/>
            <a:endCxn id="300"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303" name="Google Shape;303;p18"/>
          <p:cNvCxnSpPr>
            <a:stCxn id="302" idx="2"/>
            <a:endCxn id="298"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304" name="Google Shape;304;p18"/>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0" name="Google Shape;300;p18"/>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8"/>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8" name="Google Shape;298;p18"/>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18"/>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18"/>
          <p:cNvSpPr txBox="1">
            <a:spLocks noGrp="1"/>
          </p:cNvSpPr>
          <p:nvPr>
            <p:ph type="title"/>
          </p:nvPr>
        </p:nvSpPr>
        <p:spPr>
          <a:xfrm>
            <a:off x="2572400" y="4092033"/>
            <a:ext cx="7047200" cy="49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24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accent1"/>
              </a:buClr>
              <a:buSzPts val="2000"/>
              <a:buNone/>
              <a:defRPr sz="2667">
                <a:solidFill>
                  <a:schemeClr val="accent1"/>
                </a:solidFill>
              </a:defRPr>
            </a:lvl2pPr>
            <a:lvl3pPr lvl="2" algn="ctr" rtl="0">
              <a:spcBef>
                <a:spcPts val="0"/>
              </a:spcBef>
              <a:spcAft>
                <a:spcPts val="0"/>
              </a:spcAft>
              <a:buClr>
                <a:schemeClr val="accent1"/>
              </a:buClr>
              <a:buSzPts val="2000"/>
              <a:buNone/>
              <a:defRPr sz="2667">
                <a:solidFill>
                  <a:schemeClr val="accent1"/>
                </a:solidFill>
              </a:defRPr>
            </a:lvl3pPr>
            <a:lvl4pPr lvl="3" algn="ctr" rtl="0">
              <a:spcBef>
                <a:spcPts val="0"/>
              </a:spcBef>
              <a:spcAft>
                <a:spcPts val="0"/>
              </a:spcAft>
              <a:buClr>
                <a:schemeClr val="accent1"/>
              </a:buClr>
              <a:buSzPts val="2000"/>
              <a:buNone/>
              <a:defRPr sz="2667">
                <a:solidFill>
                  <a:schemeClr val="accent1"/>
                </a:solidFill>
              </a:defRPr>
            </a:lvl4pPr>
            <a:lvl5pPr lvl="4" algn="ctr" rtl="0">
              <a:spcBef>
                <a:spcPts val="0"/>
              </a:spcBef>
              <a:spcAft>
                <a:spcPts val="0"/>
              </a:spcAft>
              <a:buClr>
                <a:schemeClr val="accent1"/>
              </a:buClr>
              <a:buSzPts val="2000"/>
              <a:buNone/>
              <a:defRPr sz="2667">
                <a:solidFill>
                  <a:schemeClr val="accent1"/>
                </a:solidFill>
              </a:defRPr>
            </a:lvl5pPr>
            <a:lvl6pPr lvl="5" algn="ctr" rtl="0">
              <a:spcBef>
                <a:spcPts val="0"/>
              </a:spcBef>
              <a:spcAft>
                <a:spcPts val="0"/>
              </a:spcAft>
              <a:buClr>
                <a:schemeClr val="accent1"/>
              </a:buClr>
              <a:buSzPts val="2000"/>
              <a:buNone/>
              <a:defRPr sz="2667">
                <a:solidFill>
                  <a:schemeClr val="accent1"/>
                </a:solidFill>
              </a:defRPr>
            </a:lvl6pPr>
            <a:lvl7pPr lvl="6" algn="ctr" rtl="0">
              <a:spcBef>
                <a:spcPts val="0"/>
              </a:spcBef>
              <a:spcAft>
                <a:spcPts val="0"/>
              </a:spcAft>
              <a:buClr>
                <a:schemeClr val="accent1"/>
              </a:buClr>
              <a:buSzPts val="2000"/>
              <a:buNone/>
              <a:defRPr sz="2667">
                <a:solidFill>
                  <a:schemeClr val="accent1"/>
                </a:solidFill>
              </a:defRPr>
            </a:lvl7pPr>
            <a:lvl8pPr lvl="7" algn="ctr" rtl="0">
              <a:spcBef>
                <a:spcPts val="0"/>
              </a:spcBef>
              <a:spcAft>
                <a:spcPts val="0"/>
              </a:spcAft>
              <a:buClr>
                <a:schemeClr val="accent1"/>
              </a:buClr>
              <a:buSzPts val="2000"/>
              <a:buNone/>
              <a:defRPr sz="2667">
                <a:solidFill>
                  <a:schemeClr val="accent1"/>
                </a:solidFill>
              </a:defRPr>
            </a:lvl8pPr>
            <a:lvl9pPr lvl="8" algn="ctr" rtl="0">
              <a:spcBef>
                <a:spcPts val="0"/>
              </a:spcBef>
              <a:spcAft>
                <a:spcPts val="0"/>
              </a:spcAft>
              <a:buClr>
                <a:schemeClr val="accent1"/>
              </a:buClr>
              <a:buSzPts val="2000"/>
              <a:buNone/>
              <a:defRPr sz="2667">
                <a:solidFill>
                  <a:schemeClr val="accent1"/>
                </a:solidFill>
              </a:defRPr>
            </a:lvl9pPr>
          </a:lstStyle>
          <a:p>
            <a:endParaRPr dirty="0"/>
          </a:p>
        </p:txBody>
      </p:sp>
      <p:sp>
        <p:nvSpPr>
          <p:cNvPr id="307" name="Google Shape;307;p18"/>
          <p:cNvSpPr txBox="1">
            <a:spLocks noGrp="1"/>
          </p:cNvSpPr>
          <p:nvPr>
            <p:ph type="subTitle" idx="1"/>
          </p:nvPr>
        </p:nvSpPr>
        <p:spPr>
          <a:xfrm>
            <a:off x="2572400" y="2269967"/>
            <a:ext cx="7047200" cy="1718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3333"/>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Tree>
    <p:extLst>
      <p:ext uri="{BB962C8B-B14F-4D97-AF65-F5344CB8AC3E}">
        <p14:creationId xmlns:p14="http://schemas.microsoft.com/office/powerpoint/2010/main" val="2192079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pic>
        <p:nvPicPr>
          <p:cNvPr id="425" name="Google Shape;425;p25"/>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426" name="Google Shape;426;p25"/>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27" name="Google Shape;427;p25"/>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428" name="Google Shape;428;p25"/>
          <p:cNvCxnSpPr>
            <a:endCxn id="429"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430" name="Google Shape;430;p25"/>
          <p:cNvCxnSpPr>
            <a:stCxn id="431" idx="2"/>
            <a:endCxn id="429"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25"/>
          <p:cNvCxnSpPr>
            <a:endCxn id="433"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434" name="Google Shape;434;p25"/>
          <p:cNvCxnSpPr>
            <a:stCxn id="435" idx="2"/>
            <a:endCxn id="433"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25"/>
          <p:cNvCxnSpPr>
            <a:stCxn id="435" idx="2"/>
            <a:endCxn id="431"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437" name="Google Shape;437;p25"/>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25"/>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5" name="Google Shape;435;p25"/>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25"/>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25"/>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25"/>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9" name="Google Shape;439;p25"/>
          <p:cNvSpPr txBox="1">
            <a:spLocks noGrp="1"/>
          </p:cNvSpPr>
          <p:nvPr>
            <p:ph type="title"/>
          </p:nvPr>
        </p:nvSpPr>
        <p:spPr>
          <a:xfrm>
            <a:off x="2256000" y="720000"/>
            <a:ext cx="7680000" cy="10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b="0" i="0">
                <a:latin typeface="Arial" panose="020B0604020202020204" pitchFamily="34" charset="0"/>
                <a:cs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440" name="Google Shape;440;p25"/>
          <p:cNvSpPr txBox="1">
            <a:spLocks noGrp="1"/>
          </p:cNvSpPr>
          <p:nvPr>
            <p:ph type="title" idx="2"/>
          </p:nvPr>
        </p:nvSpPr>
        <p:spPr>
          <a:xfrm>
            <a:off x="1797800" y="2127551"/>
            <a:ext cx="3869600" cy="45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441" name="Google Shape;441;p25"/>
          <p:cNvSpPr txBox="1">
            <a:spLocks noGrp="1"/>
          </p:cNvSpPr>
          <p:nvPr>
            <p:ph type="subTitle" idx="1"/>
          </p:nvPr>
        </p:nvSpPr>
        <p:spPr>
          <a:xfrm>
            <a:off x="1797801" y="2634000"/>
            <a:ext cx="38696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442" name="Google Shape;442;p25"/>
          <p:cNvSpPr txBox="1">
            <a:spLocks noGrp="1"/>
          </p:cNvSpPr>
          <p:nvPr>
            <p:ph type="title" idx="3"/>
          </p:nvPr>
        </p:nvSpPr>
        <p:spPr>
          <a:xfrm>
            <a:off x="1797833" y="3976684"/>
            <a:ext cx="3869600" cy="45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443" name="Google Shape;443;p25"/>
          <p:cNvSpPr txBox="1">
            <a:spLocks noGrp="1"/>
          </p:cNvSpPr>
          <p:nvPr>
            <p:ph type="subTitle" idx="4"/>
          </p:nvPr>
        </p:nvSpPr>
        <p:spPr>
          <a:xfrm>
            <a:off x="1797848" y="4485200"/>
            <a:ext cx="38696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444" name="Google Shape;444;p25"/>
          <p:cNvSpPr txBox="1">
            <a:spLocks noGrp="1"/>
          </p:cNvSpPr>
          <p:nvPr>
            <p:ph type="title" idx="5"/>
          </p:nvPr>
        </p:nvSpPr>
        <p:spPr>
          <a:xfrm flipH="1">
            <a:off x="6524600" y="2127551"/>
            <a:ext cx="3869600" cy="4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445" name="Google Shape;445;p25"/>
          <p:cNvSpPr txBox="1">
            <a:spLocks noGrp="1"/>
          </p:cNvSpPr>
          <p:nvPr>
            <p:ph type="subTitle" idx="6"/>
          </p:nvPr>
        </p:nvSpPr>
        <p:spPr>
          <a:xfrm flipH="1">
            <a:off x="6524703" y="2634000"/>
            <a:ext cx="3869200" cy="555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446" name="Google Shape;446;p25"/>
          <p:cNvSpPr txBox="1">
            <a:spLocks noGrp="1"/>
          </p:cNvSpPr>
          <p:nvPr>
            <p:ph type="title" idx="7"/>
          </p:nvPr>
        </p:nvSpPr>
        <p:spPr>
          <a:xfrm flipH="1">
            <a:off x="6524996" y="3976684"/>
            <a:ext cx="3869200" cy="4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447" name="Google Shape;447;p25"/>
          <p:cNvSpPr txBox="1">
            <a:spLocks noGrp="1"/>
          </p:cNvSpPr>
          <p:nvPr>
            <p:ph type="subTitle" idx="8"/>
          </p:nvPr>
        </p:nvSpPr>
        <p:spPr>
          <a:xfrm flipH="1">
            <a:off x="6525400" y="4485200"/>
            <a:ext cx="3868800" cy="555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Tree>
    <p:extLst>
      <p:ext uri="{BB962C8B-B14F-4D97-AF65-F5344CB8AC3E}">
        <p14:creationId xmlns:p14="http://schemas.microsoft.com/office/powerpoint/2010/main" val="1390803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472"/>
        <p:cNvGrpSpPr/>
        <p:nvPr/>
      </p:nvGrpSpPr>
      <p:grpSpPr>
        <a:xfrm>
          <a:off x="0" y="0"/>
          <a:ext cx="0" cy="0"/>
          <a:chOff x="0" y="0"/>
          <a:chExt cx="0" cy="0"/>
        </a:xfrm>
      </p:grpSpPr>
      <p:pic>
        <p:nvPicPr>
          <p:cNvPr id="473" name="Google Shape;473;p27"/>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474" name="Google Shape;474;p27"/>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75" name="Google Shape;475;p27"/>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476" name="Google Shape;476;p27"/>
          <p:cNvCxnSpPr>
            <a:endCxn id="477"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478" name="Google Shape;478;p27"/>
          <p:cNvCxnSpPr>
            <a:stCxn id="479" idx="2"/>
            <a:endCxn id="477"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480" name="Google Shape;480;p27"/>
          <p:cNvCxnSpPr>
            <a:endCxn id="481"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482" name="Google Shape;482;p27"/>
          <p:cNvCxnSpPr>
            <a:stCxn id="483" idx="2"/>
            <a:endCxn id="481"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484" name="Google Shape;484;p27"/>
          <p:cNvCxnSpPr>
            <a:stCxn id="483" idx="2"/>
            <a:endCxn id="479"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485" name="Google Shape;485;p27"/>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1" name="Google Shape;481;p27"/>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3" name="Google Shape;483;p27"/>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9" name="Google Shape;479;p27"/>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7" name="Google Shape;477;p27"/>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6" name="Google Shape;486;p27"/>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7" name="Google Shape;487;p27"/>
          <p:cNvSpPr txBox="1">
            <a:spLocks noGrp="1"/>
          </p:cNvSpPr>
          <p:nvPr>
            <p:ph type="title"/>
          </p:nvPr>
        </p:nvSpPr>
        <p:spPr>
          <a:xfrm>
            <a:off x="1122933" y="19451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867" b="0" i="0">
                <a:solidFill>
                  <a:schemeClr val="dk1"/>
                </a:solidFill>
                <a:latin typeface="Arial" panose="020B0604020202020204" pitchFamily="34" charset="0"/>
                <a:cs typeface="Arial" panose="020B0604020202020204" pitchFamily="34" charset="0"/>
              </a:defRPr>
            </a:lvl1pPr>
            <a:lvl2pPr lvl="1"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9pPr>
          </a:lstStyle>
          <a:p>
            <a:endParaRPr dirty="0"/>
          </a:p>
        </p:txBody>
      </p:sp>
      <p:sp>
        <p:nvSpPr>
          <p:cNvPr id="488" name="Google Shape;488;p27"/>
          <p:cNvSpPr txBox="1">
            <a:spLocks noGrp="1"/>
          </p:cNvSpPr>
          <p:nvPr>
            <p:ph type="subTitle" idx="1"/>
          </p:nvPr>
        </p:nvSpPr>
        <p:spPr>
          <a:xfrm>
            <a:off x="1122972" y="2627659"/>
            <a:ext cx="3055200" cy="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867"/>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dirty="0"/>
          </a:p>
        </p:txBody>
      </p:sp>
      <p:sp>
        <p:nvSpPr>
          <p:cNvPr id="489" name="Google Shape;489;p27"/>
          <p:cNvSpPr txBox="1">
            <a:spLocks noGrp="1"/>
          </p:cNvSpPr>
          <p:nvPr>
            <p:ph type="title" idx="2"/>
          </p:nvPr>
        </p:nvSpPr>
        <p:spPr>
          <a:xfrm>
            <a:off x="3597533" y="4175041"/>
            <a:ext cx="1756000" cy="60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867" b="0" i="0">
                <a:solidFill>
                  <a:schemeClr val="dk1"/>
                </a:solidFill>
                <a:latin typeface="Arial" panose="020B0604020202020204" pitchFamily="34" charset="0"/>
                <a:cs typeface="Arial" panose="020B0604020202020204" pitchFamily="34" charset="0"/>
              </a:defRPr>
            </a:lvl1pPr>
            <a:lvl2pPr lvl="1"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9pPr>
          </a:lstStyle>
          <a:p>
            <a:endParaRPr dirty="0"/>
          </a:p>
        </p:txBody>
      </p:sp>
      <p:sp>
        <p:nvSpPr>
          <p:cNvPr id="490" name="Google Shape;490;p27"/>
          <p:cNvSpPr txBox="1">
            <a:spLocks noGrp="1"/>
          </p:cNvSpPr>
          <p:nvPr>
            <p:ph type="subTitle" idx="3"/>
          </p:nvPr>
        </p:nvSpPr>
        <p:spPr>
          <a:xfrm>
            <a:off x="2947900" y="4776633"/>
            <a:ext cx="30552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867"/>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dirty="0"/>
          </a:p>
        </p:txBody>
      </p:sp>
      <p:sp>
        <p:nvSpPr>
          <p:cNvPr id="491" name="Google Shape;491;p27"/>
          <p:cNvSpPr txBox="1">
            <a:spLocks noGrp="1"/>
          </p:cNvSpPr>
          <p:nvPr>
            <p:ph type="title" idx="4"/>
          </p:nvPr>
        </p:nvSpPr>
        <p:spPr>
          <a:xfrm>
            <a:off x="8013900" y="19443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867" b="0" i="0">
                <a:solidFill>
                  <a:schemeClr val="dk1"/>
                </a:solidFill>
                <a:latin typeface="Arial" panose="020B0604020202020204" pitchFamily="34" charset="0"/>
                <a:cs typeface="Arial" panose="020B0604020202020204" pitchFamily="34" charset="0"/>
              </a:defRPr>
            </a:lvl1pPr>
            <a:lvl2pPr lvl="1"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9pPr>
          </a:lstStyle>
          <a:p>
            <a:endParaRPr dirty="0"/>
          </a:p>
        </p:txBody>
      </p:sp>
      <p:sp>
        <p:nvSpPr>
          <p:cNvPr id="492" name="Google Shape;492;p27"/>
          <p:cNvSpPr txBox="1">
            <a:spLocks noGrp="1"/>
          </p:cNvSpPr>
          <p:nvPr>
            <p:ph type="subTitle" idx="5"/>
          </p:nvPr>
        </p:nvSpPr>
        <p:spPr>
          <a:xfrm>
            <a:off x="8013900" y="2627165"/>
            <a:ext cx="3055200" cy="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867"/>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dirty="0"/>
          </a:p>
        </p:txBody>
      </p:sp>
      <p:sp>
        <p:nvSpPr>
          <p:cNvPr id="493" name="Google Shape;493;p27"/>
          <p:cNvSpPr txBox="1">
            <a:spLocks noGrp="1"/>
          </p:cNvSpPr>
          <p:nvPr>
            <p:ph type="title" idx="6"/>
          </p:nvPr>
        </p:nvSpPr>
        <p:spPr>
          <a:xfrm>
            <a:off x="6838605" y="4174428"/>
            <a:ext cx="1756000" cy="60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867" b="0" i="0">
                <a:solidFill>
                  <a:schemeClr val="dk1"/>
                </a:solidFill>
                <a:latin typeface="Arial" panose="020B0604020202020204" pitchFamily="34" charset="0"/>
                <a:cs typeface="Arial" panose="020B0604020202020204" pitchFamily="34" charset="0"/>
              </a:defRPr>
            </a:lvl1pPr>
            <a:lvl2pPr lvl="1"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9pPr>
          </a:lstStyle>
          <a:p>
            <a:endParaRPr dirty="0"/>
          </a:p>
        </p:txBody>
      </p:sp>
      <p:sp>
        <p:nvSpPr>
          <p:cNvPr id="494" name="Google Shape;494;p27"/>
          <p:cNvSpPr txBox="1">
            <a:spLocks noGrp="1"/>
          </p:cNvSpPr>
          <p:nvPr>
            <p:ph type="subTitle" idx="7"/>
          </p:nvPr>
        </p:nvSpPr>
        <p:spPr>
          <a:xfrm>
            <a:off x="6189000" y="4776172"/>
            <a:ext cx="30552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867"/>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dirty="0"/>
          </a:p>
        </p:txBody>
      </p:sp>
      <p:sp>
        <p:nvSpPr>
          <p:cNvPr id="495" name="Google Shape;495;p27"/>
          <p:cNvSpPr txBox="1">
            <a:spLocks noGrp="1"/>
          </p:cNvSpPr>
          <p:nvPr>
            <p:ph type="title" idx="8"/>
          </p:nvPr>
        </p:nvSpPr>
        <p:spPr>
          <a:xfrm>
            <a:off x="4568416" y="19443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867" b="0" i="0">
                <a:solidFill>
                  <a:schemeClr val="dk1"/>
                </a:solidFill>
                <a:latin typeface="Arial" panose="020B0604020202020204" pitchFamily="34" charset="0"/>
                <a:cs typeface="Arial" panose="020B0604020202020204" pitchFamily="34" charset="0"/>
              </a:defRPr>
            </a:lvl1pPr>
            <a:lvl2pPr lvl="1"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667" b="1">
                <a:solidFill>
                  <a:schemeClr val="dk1"/>
                </a:solidFill>
                <a:latin typeface="Montserrat"/>
                <a:ea typeface="Montserrat"/>
                <a:cs typeface="Montserrat"/>
                <a:sym typeface="Montserrat"/>
              </a:defRPr>
            </a:lvl9pPr>
          </a:lstStyle>
          <a:p>
            <a:endParaRPr dirty="0"/>
          </a:p>
        </p:txBody>
      </p:sp>
      <p:sp>
        <p:nvSpPr>
          <p:cNvPr id="496" name="Google Shape;496;p27"/>
          <p:cNvSpPr txBox="1">
            <a:spLocks noGrp="1"/>
          </p:cNvSpPr>
          <p:nvPr>
            <p:ph type="subTitle" idx="9"/>
          </p:nvPr>
        </p:nvSpPr>
        <p:spPr>
          <a:xfrm>
            <a:off x="4568435" y="2627165"/>
            <a:ext cx="3055200" cy="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867"/>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dirty="0"/>
          </a:p>
        </p:txBody>
      </p:sp>
      <p:sp>
        <p:nvSpPr>
          <p:cNvPr id="497" name="Google Shape;497;p27"/>
          <p:cNvSpPr txBox="1">
            <a:spLocks noGrp="1"/>
          </p:cNvSpPr>
          <p:nvPr>
            <p:ph type="title" idx="13"/>
          </p:nvPr>
        </p:nvSpPr>
        <p:spPr>
          <a:xfrm>
            <a:off x="1168967" y="720000"/>
            <a:ext cx="98544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b="0" i="0">
                <a:latin typeface="Arial" panose="020B0604020202020204" pitchFamily="34" charset="0"/>
                <a:cs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extLst>
      <p:ext uri="{BB962C8B-B14F-4D97-AF65-F5344CB8AC3E}">
        <p14:creationId xmlns:p14="http://schemas.microsoft.com/office/powerpoint/2010/main" val="1254064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16"/>
        <p:cNvGrpSpPr/>
        <p:nvPr/>
      </p:nvGrpSpPr>
      <p:grpSpPr>
        <a:xfrm>
          <a:off x="0" y="0"/>
          <a:ext cx="0" cy="0"/>
          <a:chOff x="0" y="0"/>
          <a:chExt cx="0" cy="0"/>
        </a:xfrm>
      </p:grpSpPr>
      <p:pic>
        <p:nvPicPr>
          <p:cNvPr id="617" name="Google Shape;617;p32"/>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618" name="Google Shape;618;p32"/>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19" name="Google Shape;619;p32"/>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620" name="Google Shape;620;p32"/>
          <p:cNvCxnSpPr>
            <a:endCxn id="621"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622" name="Google Shape;622;p32"/>
          <p:cNvCxnSpPr>
            <a:stCxn id="623" idx="2"/>
            <a:endCxn id="621"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624" name="Google Shape;624;p32"/>
          <p:cNvCxnSpPr>
            <a:endCxn id="625"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626" name="Google Shape;626;p32"/>
          <p:cNvCxnSpPr>
            <a:stCxn id="627" idx="2"/>
            <a:endCxn id="625"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628" name="Google Shape;628;p32"/>
          <p:cNvCxnSpPr>
            <a:stCxn id="627" idx="2"/>
            <a:endCxn id="623"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629" name="Google Shape;629;p32"/>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5" name="Google Shape;625;p32"/>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7" name="Google Shape;627;p32"/>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3" name="Google Shape;623;p32"/>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1" name="Google Shape;621;p32"/>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0" name="Google Shape;630;p32"/>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1" name="Google Shape;631;p32"/>
          <p:cNvSpPr txBox="1">
            <a:spLocks noGrp="1"/>
          </p:cNvSpPr>
          <p:nvPr>
            <p:ph type="title"/>
          </p:nvPr>
        </p:nvSpPr>
        <p:spPr>
          <a:xfrm>
            <a:off x="1772333" y="3753084"/>
            <a:ext cx="4042400" cy="175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333" b="0" i="0">
                <a:latin typeface="Arial" panose="020B0604020202020204" pitchFamily="34" charset="0"/>
                <a:cs typeface="Arial" panose="020B0604020202020204" pitchFamily="34" charset="0"/>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dirty="0"/>
          </a:p>
        </p:txBody>
      </p:sp>
      <p:sp>
        <p:nvSpPr>
          <p:cNvPr id="632" name="Google Shape;632;p32"/>
          <p:cNvSpPr txBox="1">
            <a:spLocks noGrp="1"/>
          </p:cNvSpPr>
          <p:nvPr>
            <p:ph type="subTitle" idx="1"/>
          </p:nvPr>
        </p:nvSpPr>
        <p:spPr>
          <a:xfrm>
            <a:off x="6018500" y="3753084"/>
            <a:ext cx="4816400" cy="175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a:lvl1pPr>
            <a:lvl2pPr lvl="1"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Tree>
    <p:extLst>
      <p:ext uri="{BB962C8B-B14F-4D97-AF65-F5344CB8AC3E}">
        <p14:creationId xmlns:p14="http://schemas.microsoft.com/office/powerpoint/2010/main" val="388247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21"/>
        <p:cNvGrpSpPr/>
        <p:nvPr/>
      </p:nvGrpSpPr>
      <p:grpSpPr>
        <a:xfrm>
          <a:off x="0" y="0"/>
          <a:ext cx="0" cy="0"/>
          <a:chOff x="0" y="0"/>
          <a:chExt cx="0" cy="0"/>
        </a:xfrm>
      </p:grpSpPr>
      <p:pic>
        <p:nvPicPr>
          <p:cNvPr id="722" name="Google Shape;722;p38"/>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723" name="Google Shape;723;p38"/>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24" name="Google Shape;724;p38"/>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725" name="Google Shape;725;p38"/>
          <p:cNvCxnSpPr>
            <a:endCxn id="726"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727" name="Google Shape;727;p38"/>
          <p:cNvCxnSpPr>
            <a:stCxn id="728" idx="2"/>
            <a:endCxn id="726"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729" name="Google Shape;729;p38"/>
          <p:cNvCxnSpPr>
            <a:stCxn id="730" idx="3"/>
            <a:endCxn id="731"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38"/>
          <p:cNvCxnSpPr>
            <a:stCxn id="733" idx="2"/>
            <a:endCxn id="731"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38"/>
          <p:cNvCxnSpPr>
            <a:stCxn id="733" idx="2"/>
            <a:endCxn id="728"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735" name="Google Shape;735;p38"/>
          <p:cNvSpPr/>
          <p:nvPr/>
        </p:nvSpPr>
        <p:spPr>
          <a:xfrm flipH="1">
            <a:off x="10960333" y="5626633"/>
            <a:ext cx="875200" cy="875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6" name="Google Shape;736;p38"/>
          <p:cNvGrpSpPr/>
          <p:nvPr/>
        </p:nvGrpSpPr>
        <p:grpSpPr>
          <a:xfrm>
            <a:off x="1179919" y="1887813"/>
            <a:ext cx="118067" cy="3517201"/>
            <a:chOff x="929875" y="1415859"/>
            <a:chExt cx="88550" cy="2637901"/>
          </a:xfrm>
        </p:grpSpPr>
        <p:sp>
          <p:nvSpPr>
            <p:cNvPr id="737" name="Google Shape;737;p38"/>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38"/>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1" name="Google Shape;731;p38"/>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3" name="Google Shape;733;p38"/>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8" name="Google Shape;728;p38"/>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6" name="Google Shape;726;p38"/>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9" name="Google Shape;739;p38"/>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0" name="Google Shape;740;p38"/>
          <p:cNvSpPr/>
          <p:nvPr/>
        </p:nvSpPr>
        <p:spPr>
          <a:xfrm rot="-5400000">
            <a:off x="-38617" y="5783052"/>
            <a:ext cx="1157564" cy="280000"/>
          </a:xfrm>
          <a:prstGeom prst="rect">
            <a:avLst/>
          </a:prstGeom>
        </p:spPr>
        <p:txBody>
          <a:bodyPr>
            <a:prstTxWarp prst="textPlain">
              <a:avLst/>
            </a:prstTxWarp>
          </a:bodyPr>
          <a:lstStyle/>
          <a:p>
            <a:pPr lvl="0" algn="ctr"/>
            <a:endParaRPr sz="2400" b="0" i="0" dirty="0">
              <a:ln w="9525" cap="flat" cmpd="sng">
                <a:solidFill>
                  <a:schemeClr val="lt1"/>
                </a:solidFill>
                <a:prstDash val="solid"/>
                <a:round/>
                <a:headEnd type="none" w="sm" len="sm"/>
                <a:tailEnd type="none" w="sm" len="sm"/>
              </a:ln>
              <a:noFill/>
              <a:latin typeface="Arial" panose="020B0604020202020204" pitchFamily="34" charset="0"/>
            </a:endParaRPr>
          </a:p>
        </p:txBody>
      </p:sp>
      <p:sp>
        <p:nvSpPr>
          <p:cNvPr id="741" name="Google Shape;741;p38"/>
          <p:cNvSpPr/>
          <p:nvPr/>
        </p:nvSpPr>
        <p:spPr>
          <a:xfrm>
            <a:off x="400165" y="4623933"/>
            <a:ext cx="280000" cy="280000"/>
          </a:xfrm>
          <a:prstGeom prst="star4">
            <a:avLst>
              <a:gd name="adj" fmla="val 18235"/>
            </a:avLst>
          </a:prstGeom>
          <a:solidFill>
            <a:schemeClr val="dk1"/>
          </a:solidFill>
          <a:ln w="952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42" name="Google Shape;742;p38"/>
          <p:cNvCxnSpPr>
            <a:stCxn id="741" idx="2"/>
          </p:cNvCxnSpPr>
          <p:nvPr/>
        </p:nvCxnSpPr>
        <p:spPr>
          <a:xfrm rot="10800000">
            <a:off x="540165" y="426733"/>
            <a:ext cx="0" cy="4477200"/>
          </a:xfrm>
          <a:prstGeom prst="straightConnector1">
            <a:avLst/>
          </a:prstGeom>
          <a:noFill/>
          <a:ln w="9525" cap="flat" cmpd="sng">
            <a:solidFill>
              <a:schemeClr val="lt1"/>
            </a:solidFill>
            <a:prstDash val="solid"/>
            <a:round/>
            <a:headEnd type="none" w="med" len="med"/>
            <a:tailEnd type="none" w="med" len="med"/>
          </a:ln>
        </p:spPr>
      </p:cxnSp>
      <p:sp>
        <p:nvSpPr>
          <p:cNvPr id="743" name="Google Shape;743;p38"/>
          <p:cNvSpPr/>
          <p:nvPr/>
        </p:nvSpPr>
        <p:spPr>
          <a:xfrm>
            <a:off x="400165" y="4623933"/>
            <a:ext cx="280000" cy="280000"/>
          </a:xfrm>
          <a:prstGeom prst="star4">
            <a:avLst>
              <a:gd name="adj" fmla="val 1823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4" name="Google Shape;744;p38"/>
          <p:cNvSpPr txBox="1">
            <a:spLocks noGrp="1"/>
          </p:cNvSpPr>
          <p:nvPr>
            <p:ph type="subTitle" idx="1"/>
          </p:nvPr>
        </p:nvSpPr>
        <p:spPr>
          <a:xfrm>
            <a:off x="1188967" y="241833"/>
            <a:ext cx="1308000" cy="228800"/>
          </a:xfrm>
          <a:prstGeom prst="rect">
            <a:avLst/>
          </a:prstGeom>
        </p:spPr>
        <p:txBody>
          <a:bodyPr spcFirstLastPara="1" wrap="square" lIns="91425" tIns="91425" rIns="91425" bIns="91425" anchor="ctr" anchorCtr="0">
            <a:noAutofit/>
          </a:bodyPr>
          <a:lstStyle>
            <a:lvl1pPr lvl="0">
              <a:spcBef>
                <a:spcPts val="0"/>
              </a:spcBef>
              <a:spcAft>
                <a:spcPts val="0"/>
              </a:spcAft>
              <a:buSzPts val="1400"/>
              <a:buFont typeface="Krona One"/>
              <a:buNone/>
              <a:defRPr b="0" i="0">
                <a:latin typeface="Arial" panose="020B0604020202020204" pitchFamily="34" charset="0"/>
                <a:ea typeface="Arial" panose="020B0604020202020204" pitchFamily="34" charset="0"/>
                <a:cs typeface="Arial" panose="020B0604020202020204" pitchFamily="34" charset="0"/>
                <a:sym typeface="Krona One"/>
              </a:defRPr>
            </a:lvl1pPr>
            <a:lvl2pPr lvl="1">
              <a:spcBef>
                <a:spcPts val="0"/>
              </a:spcBef>
              <a:spcAft>
                <a:spcPts val="0"/>
              </a:spcAft>
              <a:buSzPts val="1400"/>
              <a:buFont typeface="Krona One"/>
              <a:buNone/>
              <a:defRPr>
                <a:latin typeface="Krona One"/>
                <a:ea typeface="Krona One"/>
                <a:cs typeface="Krona One"/>
                <a:sym typeface="Krona One"/>
              </a:defRPr>
            </a:lvl2pPr>
            <a:lvl3pPr lvl="2">
              <a:spcBef>
                <a:spcPts val="0"/>
              </a:spcBef>
              <a:spcAft>
                <a:spcPts val="0"/>
              </a:spcAft>
              <a:buSzPts val="1400"/>
              <a:buFont typeface="Krona One"/>
              <a:buNone/>
              <a:defRPr>
                <a:latin typeface="Krona One"/>
                <a:ea typeface="Krona One"/>
                <a:cs typeface="Krona One"/>
                <a:sym typeface="Krona One"/>
              </a:defRPr>
            </a:lvl3pPr>
            <a:lvl4pPr lvl="3">
              <a:spcBef>
                <a:spcPts val="0"/>
              </a:spcBef>
              <a:spcAft>
                <a:spcPts val="0"/>
              </a:spcAft>
              <a:buSzPts val="1400"/>
              <a:buFont typeface="Krona One"/>
              <a:buNone/>
              <a:defRPr>
                <a:latin typeface="Krona One"/>
                <a:ea typeface="Krona One"/>
                <a:cs typeface="Krona One"/>
                <a:sym typeface="Krona One"/>
              </a:defRPr>
            </a:lvl4pPr>
            <a:lvl5pPr lvl="4">
              <a:spcBef>
                <a:spcPts val="0"/>
              </a:spcBef>
              <a:spcAft>
                <a:spcPts val="0"/>
              </a:spcAft>
              <a:buSzPts val="1400"/>
              <a:buFont typeface="Krona One"/>
              <a:buNone/>
              <a:defRPr>
                <a:latin typeface="Krona One"/>
                <a:ea typeface="Krona One"/>
                <a:cs typeface="Krona One"/>
                <a:sym typeface="Krona One"/>
              </a:defRPr>
            </a:lvl5pPr>
            <a:lvl6pPr lvl="5">
              <a:spcBef>
                <a:spcPts val="0"/>
              </a:spcBef>
              <a:spcAft>
                <a:spcPts val="0"/>
              </a:spcAft>
              <a:buSzPts val="1400"/>
              <a:buFont typeface="Krona One"/>
              <a:buNone/>
              <a:defRPr>
                <a:latin typeface="Krona One"/>
                <a:ea typeface="Krona One"/>
                <a:cs typeface="Krona One"/>
                <a:sym typeface="Krona One"/>
              </a:defRPr>
            </a:lvl6pPr>
            <a:lvl7pPr lvl="6">
              <a:spcBef>
                <a:spcPts val="0"/>
              </a:spcBef>
              <a:spcAft>
                <a:spcPts val="0"/>
              </a:spcAft>
              <a:buSzPts val="1400"/>
              <a:buFont typeface="Krona One"/>
              <a:buNone/>
              <a:defRPr>
                <a:latin typeface="Krona One"/>
                <a:ea typeface="Krona One"/>
                <a:cs typeface="Krona One"/>
                <a:sym typeface="Krona One"/>
              </a:defRPr>
            </a:lvl7pPr>
            <a:lvl8pPr lvl="7">
              <a:spcBef>
                <a:spcPts val="0"/>
              </a:spcBef>
              <a:spcAft>
                <a:spcPts val="0"/>
              </a:spcAft>
              <a:buSzPts val="1400"/>
              <a:buFont typeface="Krona One"/>
              <a:buNone/>
              <a:defRPr>
                <a:latin typeface="Krona One"/>
                <a:ea typeface="Krona One"/>
                <a:cs typeface="Krona One"/>
                <a:sym typeface="Krona One"/>
              </a:defRPr>
            </a:lvl8pPr>
            <a:lvl9pPr lvl="8">
              <a:spcBef>
                <a:spcPts val="0"/>
              </a:spcBef>
              <a:spcAft>
                <a:spcPts val="0"/>
              </a:spcAft>
              <a:buSzPts val="1400"/>
              <a:buFont typeface="Krona One"/>
              <a:buNone/>
              <a:defRPr>
                <a:latin typeface="Krona One"/>
                <a:ea typeface="Krona One"/>
                <a:cs typeface="Krona One"/>
                <a:sym typeface="Krona One"/>
              </a:defRPr>
            </a:lvl9pPr>
          </a:lstStyle>
          <a:p>
            <a:endParaRPr dirty="0"/>
          </a:p>
        </p:txBody>
      </p:sp>
    </p:spTree>
    <p:extLst>
      <p:ext uri="{BB962C8B-B14F-4D97-AF65-F5344CB8AC3E}">
        <p14:creationId xmlns:p14="http://schemas.microsoft.com/office/powerpoint/2010/main" val="361768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45"/>
        <p:cNvGrpSpPr/>
        <p:nvPr/>
      </p:nvGrpSpPr>
      <p:grpSpPr>
        <a:xfrm>
          <a:off x="0" y="0"/>
          <a:ext cx="0" cy="0"/>
          <a:chOff x="0" y="0"/>
          <a:chExt cx="0" cy="0"/>
        </a:xfrm>
      </p:grpSpPr>
      <p:pic>
        <p:nvPicPr>
          <p:cNvPr id="746" name="Google Shape;746;p39"/>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747" name="Google Shape;747;p39"/>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48" name="Google Shape;748;p39"/>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9"/>
          <p:cNvCxnSpPr>
            <a:endCxn id="750"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751" name="Google Shape;751;p39"/>
          <p:cNvCxnSpPr>
            <a:stCxn id="752" idx="2"/>
            <a:endCxn id="750"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753" name="Google Shape;753;p39"/>
          <p:cNvCxnSpPr>
            <a:stCxn id="754" idx="3"/>
            <a:endCxn id="755"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756" name="Google Shape;756;p39"/>
          <p:cNvCxnSpPr>
            <a:stCxn id="757" idx="2"/>
            <a:endCxn id="755"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758" name="Google Shape;758;p39"/>
          <p:cNvCxnSpPr>
            <a:stCxn id="757" idx="2"/>
            <a:endCxn id="752"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759" name="Google Shape;759;p39"/>
          <p:cNvSpPr/>
          <p:nvPr/>
        </p:nvSpPr>
        <p:spPr>
          <a:xfrm flipH="1">
            <a:off x="10960333" y="5626633"/>
            <a:ext cx="875200" cy="875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5" name="Google Shape;755;p39"/>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7" name="Google Shape;757;p39"/>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2" name="Google Shape;752;p39"/>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0" name="Google Shape;750;p39"/>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0" name="Google Shape;760;p39"/>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1" name="Google Shape;761;p39"/>
          <p:cNvSpPr/>
          <p:nvPr/>
        </p:nvSpPr>
        <p:spPr>
          <a:xfrm>
            <a:off x="400165" y="4623933"/>
            <a:ext cx="280000" cy="280000"/>
          </a:xfrm>
          <a:prstGeom prst="star4">
            <a:avLst>
              <a:gd name="adj" fmla="val 18235"/>
            </a:avLst>
          </a:prstGeom>
          <a:solidFill>
            <a:schemeClr val="dk1"/>
          </a:solidFill>
          <a:ln w="952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62" name="Google Shape;762;p39"/>
          <p:cNvCxnSpPr>
            <a:stCxn id="761" idx="2"/>
          </p:cNvCxnSpPr>
          <p:nvPr/>
        </p:nvCxnSpPr>
        <p:spPr>
          <a:xfrm rot="10800000">
            <a:off x="540165" y="426733"/>
            <a:ext cx="0" cy="4477200"/>
          </a:xfrm>
          <a:prstGeom prst="straightConnector1">
            <a:avLst/>
          </a:prstGeom>
          <a:noFill/>
          <a:ln w="9525" cap="flat" cmpd="sng">
            <a:solidFill>
              <a:schemeClr val="lt1"/>
            </a:solidFill>
            <a:prstDash val="solid"/>
            <a:round/>
            <a:headEnd type="none" w="med" len="med"/>
            <a:tailEnd type="none" w="med" len="med"/>
          </a:ln>
        </p:spPr>
      </p:cxnSp>
      <p:sp>
        <p:nvSpPr>
          <p:cNvPr id="763" name="Google Shape;763;p39"/>
          <p:cNvSpPr/>
          <p:nvPr/>
        </p:nvSpPr>
        <p:spPr>
          <a:xfrm>
            <a:off x="400165" y="4623933"/>
            <a:ext cx="280000" cy="280000"/>
          </a:xfrm>
          <a:prstGeom prst="star4">
            <a:avLst>
              <a:gd name="adj" fmla="val 1823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4" name="Google Shape;764;p39"/>
          <p:cNvSpPr txBox="1">
            <a:spLocks noGrp="1"/>
          </p:cNvSpPr>
          <p:nvPr>
            <p:ph type="subTitle" idx="1"/>
          </p:nvPr>
        </p:nvSpPr>
        <p:spPr>
          <a:xfrm>
            <a:off x="1188967" y="241833"/>
            <a:ext cx="1308000" cy="228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Krona One"/>
              <a:buNone/>
              <a:defRPr b="0" i="0">
                <a:latin typeface="Arial" panose="020B0604020202020204" pitchFamily="34" charset="0"/>
                <a:ea typeface="Arial" panose="020B0604020202020204" pitchFamily="34" charset="0"/>
                <a:cs typeface="Arial" panose="020B0604020202020204" pitchFamily="34" charset="0"/>
                <a:sym typeface="Krona One"/>
              </a:defRPr>
            </a:lvl1pPr>
            <a:lvl2pPr lvl="1" rtl="0">
              <a:spcBef>
                <a:spcPts val="0"/>
              </a:spcBef>
              <a:spcAft>
                <a:spcPts val="0"/>
              </a:spcAft>
              <a:buSzPts val="1400"/>
              <a:buFont typeface="Krona One"/>
              <a:buNone/>
              <a:defRPr>
                <a:latin typeface="Krona One"/>
                <a:ea typeface="Krona One"/>
                <a:cs typeface="Krona One"/>
                <a:sym typeface="Krona One"/>
              </a:defRPr>
            </a:lvl2pPr>
            <a:lvl3pPr lvl="2" rtl="0">
              <a:spcBef>
                <a:spcPts val="0"/>
              </a:spcBef>
              <a:spcAft>
                <a:spcPts val="0"/>
              </a:spcAft>
              <a:buSzPts val="1400"/>
              <a:buFont typeface="Krona One"/>
              <a:buNone/>
              <a:defRPr>
                <a:latin typeface="Krona One"/>
                <a:ea typeface="Krona One"/>
                <a:cs typeface="Krona One"/>
                <a:sym typeface="Krona One"/>
              </a:defRPr>
            </a:lvl3pPr>
            <a:lvl4pPr lvl="3" rtl="0">
              <a:spcBef>
                <a:spcPts val="0"/>
              </a:spcBef>
              <a:spcAft>
                <a:spcPts val="0"/>
              </a:spcAft>
              <a:buSzPts val="1400"/>
              <a:buFont typeface="Krona One"/>
              <a:buNone/>
              <a:defRPr>
                <a:latin typeface="Krona One"/>
                <a:ea typeface="Krona One"/>
                <a:cs typeface="Krona One"/>
                <a:sym typeface="Krona One"/>
              </a:defRPr>
            </a:lvl4pPr>
            <a:lvl5pPr lvl="4" rtl="0">
              <a:spcBef>
                <a:spcPts val="0"/>
              </a:spcBef>
              <a:spcAft>
                <a:spcPts val="0"/>
              </a:spcAft>
              <a:buSzPts val="1400"/>
              <a:buFont typeface="Krona One"/>
              <a:buNone/>
              <a:defRPr>
                <a:latin typeface="Krona One"/>
                <a:ea typeface="Krona One"/>
                <a:cs typeface="Krona One"/>
                <a:sym typeface="Krona One"/>
              </a:defRPr>
            </a:lvl5pPr>
            <a:lvl6pPr lvl="5" rtl="0">
              <a:spcBef>
                <a:spcPts val="0"/>
              </a:spcBef>
              <a:spcAft>
                <a:spcPts val="0"/>
              </a:spcAft>
              <a:buSzPts val="1400"/>
              <a:buFont typeface="Krona One"/>
              <a:buNone/>
              <a:defRPr>
                <a:latin typeface="Krona One"/>
                <a:ea typeface="Krona One"/>
                <a:cs typeface="Krona One"/>
                <a:sym typeface="Krona One"/>
              </a:defRPr>
            </a:lvl6pPr>
            <a:lvl7pPr lvl="6" rtl="0">
              <a:spcBef>
                <a:spcPts val="0"/>
              </a:spcBef>
              <a:spcAft>
                <a:spcPts val="0"/>
              </a:spcAft>
              <a:buSzPts val="1400"/>
              <a:buFont typeface="Krona One"/>
              <a:buNone/>
              <a:defRPr>
                <a:latin typeface="Krona One"/>
                <a:ea typeface="Krona One"/>
                <a:cs typeface="Krona One"/>
                <a:sym typeface="Krona One"/>
              </a:defRPr>
            </a:lvl7pPr>
            <a:lvl8pPr lvl="7" rtl="0">
              <a:spcBef>
                <a:spcPts val="0"/>
              </a:spcBef>
              <a:spcAft>
                <a:spcPts val="0"/>
              </a:spcAft>
              <a:buSzPts val="1400"/>
              <a:buFont typeface="Krona One"/>
              <a:buNone/>
              <a:defRPr>
                <a:latin typeface="Krona One"/>
                <a:ea typeface="Krona One"/>
                <a:cs typeface="Krona One"/>
                <a:sym typeface="Krona One"/>
              </a:defRPr>
            </a:lvl8pPr>
            <a:lvl9pPr lvl="8" rtl="0">
              <a:spcBef>
                <a:spcPts val="0"/>
              </a:spcBef>
              <a:spcAft>
                <a:spcPts val="0"/>
              </a:spcAft>
              <a:buSzPts val="1400"/>
              <a:buFont typeface="Krona One"/>
              <a:buNone/>
              <a:defRPr>
                <a:latin typeface="Krona One"/>
                <a:ea typeface="Krona One"/>
                <a:cs typeface="Krona One"/>
                <a:sym typeface="Krona One"/>
              </a:defRPr>
            </a:lvl9pPr>
          </a:lstStyle>
          <a:p>
            <a:endParaRPr dirty="0"/>
          </a:p>
        </p:txBody>
      </p:sp>
    </p:spTree>
    <p:extLst>
      <p:ext uri="{BB962C8B-B14F-4D97-AF65-F5344CB8AC3E}">
        <p14:creationId xmlns:p14="http://schemas.microsoft.com/office/powerpoint/2010/main" val="2421956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08"/>
        <p:cNvGrpSpPr/>
        <p:nvPr/>
      </p:nvGrpSpPr>
      <p:grpSpPr>
        <a:xfrm>
          <a:off x="0" y="0"/>
          <a:ext cx="0" cy="0"/>
          <a:chOff x="0" y="0"/>
          <a:chExt cx="0" cy="0"/>
        </a:xfrm>
      </p:grpSpPr>
      <p:pic>
        <p:nvPicPr>
          <p:cNvPr id="309" name="Google Shape;309;p19"/>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310" name="Google Shape;310;p19"/>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11" name="Google Shape;311;p19"/>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19"/>
          <p:cNvCxnSpPr>
            <a:endCxn id="313"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314" name="Google Shape;314;p19"/>
          <p:cNvCxnSpPr>
            <a:stCxn id="315" idx="2"/>
            <a:endCxn id="313"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19"/>
          <p:cNvCxnSpPr>
            <a:endCxn id="317"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318" name="Google Shape;318;p19"/>
          <p:cNvCxnSpPr>
            <a:stCxn id="319" idx="2"/>
            <a:endCxn id="317"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320" name="Google Shape;320;p19"/>
          <p:cNvCxnSpPr>
            <a:stCxn id="319" idx="2"/>
            <a:endCxn id="315"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321" name="Google Shape;321;p19"/>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19"/>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19"/>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5" name="Google Shape;315;p19"/>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3" name="Google Shape;313;p19"/>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19"/>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19"/>
          <p:cNvSpPr txBox="1">
            <a:spLocks noGrp="1"/>
          </p:cNvSpPr>
          <p:nvPr>
            <p:ph type="title"/>
          </p:nvPr>
        </p:nvSpPr>
        <p:spPr>
          <a:xfrm>
            <a:off x="2532984" y="720000"/>
            <a:ext cx="7126000" cy="10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0" i="0">
                <a:latin typeface="Arial" panose="020B0604020202020204" pitchFamily="34" charset="0"/>
                <a:cs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extLst>
      <p:ext uri="{BB962C8B-B14F-4D97-AF65-F5344CB8AC3E}">
        <p14:creationId xmlns:p14="http://schemas.microsoft.com/office/powerpoint/2010/main" val="234224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10" name="Google Shape;10;p2"/>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 name="Google Shape;11;p2"/>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12" name="Google Shape;12;p2"/>
          <p:cNvCxnSpPr>
            <a:endCxn id="13"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14" name="Google Shape;14;p2"/>
          <p:cNvCxnSpPr>
            <a:stCxn id="15" idx="2"/>
            <a:endCxn id="13"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16;p2"/>
          <p:cNvCxnSpPr>
            <a:stCxn id="17" idx="3"/>
            <a:endCxn id="18"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a:stCxn id="20" idx="2"/>
            <a:endCxn id="18"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a:stCxn id="20" idx="2"/>
            <a:endCxn id="15"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22" name="Google Shape;22;p2"/>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txBox="1">
            <a:spLocks noGrp="1"/>
          </p:cNvSpPr>
          <p:nvPr>
            <p:ph type="ctrTitle"/>
          </p:nvPr>
        </p:nvSpPr>
        <p:spPr>
          <a:xfrm>
            <a:off x="1771200" y="1694511"/>
            <a:ext cx="5628800" cy="1729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333" b="0" i="0">
                <a:solidFill>
                  <a:srgbClr val="B219F6"/>
                </a:solidFill>
                <a:latin typeface="Arial" panose="020B0604020202020204" pitchFamily="34" charset="0"/>
                <a:cs typeface="Arial" panose="020B0604020202020204" pitchFamily="34"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dirty="0"/>
          </a:p>
        </p:txBody>
      </p:sp>
      <p:sp>
        <p:nvSpPr>
          <p:cNvPr id="25" name="Google Shape;25;p2"/>
          <p:cNvSpPr txBox="1">
            <a:spLocks noGrp="1"/>
          </p:cNvSpPr>
          <p:nvPr>
            <p:ph type="subTitle" idx="1"/>
          </p:nvPr>
        </p:nvSpPr>
        <p:spPr>
          <a:xfrm>
            <a:off x="1771200" y="4919367"/>
            <a:ext cx="5213200" cy="488800"/>
          </a:xfrm>
          <a:prstGeom prst="rect">
            <a:avLst/>
          </a:prstGeom>
          <a:solidFill>
            <a:srgbClr val="B219F6"/>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133">
                <a:solidFill>
                  <a:schemeClr val="l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dirty="0"/>
          </a:p>
        </p:txBody>
      </p:sp>
    </p:spTree>
    <p:extLst>
      <p:ext uri="{BB962C8B-B14F-4D97-AF65-F5344CB8AC3E}">
        <p14:creationId xmlns:p14="http://schemas.microsoft.com/office/powerpoint/2010/main" val="730554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pic>
        <p:nvPicPr>
          <p:cNvPr id="27" name="Google Shape;27;p3"/>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28" name="Google Shape;28;p3"/>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9" name="Google Shape;29;p3"/>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3"/>
          <p:cNvCxnSpPr>
            <a:endCxn id="31"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3"/>
          <p:cNvCxnSpPr>
            <a:stCxn id="33" idx="2"/>
            <a:endCxn id="31"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3"/>
          <p:cNvCxnSpPr>
            <a:endCxn id="35"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3"/>
          <p:cNvCxnSpPr>
            <a:stCxn id="37" idx="2"/>
            <a:endCxn id="35"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3"/>
          <p:cNvCxnSpPr>
            <a:stCxn id="37" idx="2"/>
            <a:endCxn id="33"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39" name="Google Shape;39;p3"/>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p:cNvSpPr txBox="1">
            <a:spLocks noGrp="1"/>
          </p:cNvSpPr>
          <p:nvPr>
            <p:ph type="title"/>
          </p:nvPr>
        </p:nvSpPr>
        <p:spPr>
          <a:xfrm>
            <a:off x="3489400" y="3030192"/>
            <a:ext cx="5213200" cy="185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333" b="0" i="0">
                <a:latin typeface="Arial" panose="020B0604020202020204" pitchFamily="34" charset="0"/>
                <a:cs typeface="Arial" panose="020B0604020202020204" pitchFamily="34"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42" name="Google Shape;42;p3"/>
          <p:cNvSpPr txBox="1">
            <a:spLocks noGrp="1"/>
          </p:cNvSpPr>
          <p:nvPr>
            <p:ph type="subTitle" idx="1"/>
          </p:nvPr>
        </p:nvSpPr>
        <p:spPr>
          <a:xfrm>
            <a:off x="3489400" y="5086975"/>
            <a:ext cx="5213200" cy="4888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2133">
                <a:solidFill>
                  <a:schemeClr val="dk1"/>
                </a:solidFill>
              </a:defRPr>
            </a:lvl1pPr>
            <a:lvl2pPr lvl="1" algn="ctr" rtl="0">
              <a:lnSpc>
                <a:spcPct val="100000"/>
              </a:lnSpc>
              <a:spcBef>
                <a:spcPts val="0"/>
              </a:spcBef>
              <a:spcAft>
                <a:spcPts val="0"/>
              </a:spcAft>
              <a:buClr>
                <a:schemeClr val="dk1"/>
              </a:buClr>
              <a:buSzPts val="2800"/>
              <a:buNone/>
              <a:defRPr sz="3733">
                <a:solidFill>
                  <a:schemeClr val="dk1"/>
                </a:solidFill>
              </a:defRPr>
            </a:lvl2pPr>
            <a:lvl3pPr lvl="2" algn="ctr" rtl="0">
              <a:lnSpc>
                <a:spcPct val="100000"/>
              </a:lnSpc>
              <a:spcBef>
                <a:spcPts val="0"/>
              </a:spcBef>
              <a:spcAft>
                <a:spcPts val="0"/>
              </a:spcAft>
              <a:buClr>
                <a:schemeClr val="dk1"/>
              </a:buClr>
              <a:buSzPts val="2800"/>
              <a:buNone/>
              <a:defRPr sz="3733">
                <a:solidFill>
                  <a:schemeClr val="dk1"/>
                </a:solidFill>
              </a:defRPr>
            </a:lvl3pPr>
            <a:lvl4pPr lvl="3" algn="ctr" rtl="0">
              <a:lnSpc>
                <a:spcPct val="100000"/>
              </a:lnSpc>
              <a:spcBef>
                <a:spcPts val="0"/>
              </a:spcBef>
              <a:spcAft>
                <a:spcPts val="0"/>
              </a:spcAft>
              <a:buClr>
                <a:schemeClr val="dk1"/>
              </a:buClr>
              <a:buSzPts val="2800"/>
              <a:buNone/>
              <a:defRPr sz="3733">
                <a:solidFill>
                  <a:schemeClr val="dk1"/>
                </a:solidFill>
              </a:defRPr>
            </a:lvl4pPr>
            <a:lvl5pPr lvl="4" algn="ctr" rtl="0">
              <a:lnSpc>
                <a:spcPct val="100000"/>
              </a:lnSpc>
              <a:spcBef>
                <a:spcPts val="0"/>
              </a:spcBef>
              <a:spcAft>
                <a:spcPts val="0"/>
              </a:spcAft>
              <a:buClr>
                <a:schemeClr val="dk1"/>
              </a:buClr>
              <a:buSzPts val="2800"/>
              <a:buNone/>
              <a:defRPr sz="3733">
                <a:solidFill>
                  <a:schemeClr val="dk1"/>
                </a:solidFill>
              </a:defRPr>
            </a:lvl5pPr>
            <a:lvl6pPr lvl="5" algn="ctr" rtl="0">
              <a:lnSpc>
                <a:spcPct val="100000"/>
              </a:lnSpc>
              <a:spcBef>
                <a:spcPts val="0"/>
              </a:spcBef>
              <a:spcAft>
                <a:spcPts val="0"/>
              </a:spcAft>
              <a:buClr>
                <a:schemeClr val="dk1"/>
              </a:buClr>
              <a:buSzPts val="2800"/>
              <a:buNone/>
              <a:defRPr sz="3733">
                <a:solidFill>
                  <a:schemeClr val="dk1"/>
                </a:solidFill>
              </a:defRPr>
            </a:lvl6pPr>
            <a:lvl7pPr lvl="6" algn="ctr" rtl="0">
              <a:lnSpc>
                <a:spcPct val="100000"/>
              </a:lnSpc>
              <a:spcBef>
                <a:spcPts val="0"/>
              </a:spcBef>
              <a:spcAft>
                <a:spcPts val="0"/>
              </a:spcAft>
              <a:buClr>
                <a:schemeClr val="dk1"/>
              </a:buClr>
              <a:buSzPts val="2800"/>
              <a:buNone/>
              <a:defRPr sz="3733">
                <a:solidFill>
                  <a:schemeClr val="dk1"/>
                </a:solidFill>
              </a:defRPr>
            </a:lvl7pPr>
            <a:lvl8pPr lvl="7" algn="ctr" rtl="0">
              <a:lnSpc>
                <a:spcPct val="100000"/>
              </a:lnSpc>
              <a:spcBef>
                <a:spcPts val="0"/>
              </a:spcBef>
              <a:spcAft>
                <a:spcPts val="0"/>
              </a:spcAft>
              <a:buClr>
                <a:schemeClr val="dk1"/>
              </a:buClr>
              <a:buSzPts val="2800"/>
              <a:buNone/>
              <a:defRPr sz="3733">
                <a:solidFill>
                  <a:schemeClr val="dk1"/>
                </a:solidFill>
              </a:defRPr>
            </a:lvl8pPr>
            <a:lvl9pPr lvl="8" algn="ctr" rtl="0">
              <a:lnSpc>
                <a:spcPct val="100000"/>
              </a:lnSpc>
              <a:spcBef>
                <a:spcPts val="0"/>
              </a:spcBef>
              <a:spcAft>
                <a:spcPts val="0"/>
              </a:spcAft>
              <a:buClr>
                <a:schemeClr val="dk1"/>
              </a:buClr>
              <a:buSzPts val="2800"/>
              <a:buNone/>
              <a:defRPr sz="3733">
                <a:solidFill>
                  <a:schemeClr val="dk1"/>
                </a:solidFill>
              </a:defRPr>
            </a:lvl9pPr>
          </a:lstStyle>
          <a:p>
            <a:endParaRPr dirty="0"/>
          </a:p>
        </p:txBody>
      </p:sp>
      <p:sp>
        <p:nvSpPr>
          <p:cNvPr id="43" name="Google Shape;43;p3"/>
          <p:cNvSpPr txBox="1">
            <a:spLocks noGrp="1"/>
          </p:cNvSpPr>
          <p:nvPr>
            <p:ph type="title" idx="2" hasCustomPrompt="1"/>
          </p:nvPr>
        </p:nvSpPr>
        <p:spPr>
          <a:xfrm>
            <a:off x="5337600" y="1282225"/>
            <a:ext cx="1516800" cy="151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5000"/>
              <a:buNone/>
              <a:defRPr sz="6667">
                <a:solidFill>
                  <a:schemeClr val="dk1"/>
                </a:solidFill>
              </a:defRPr>
            </a:lvl2pPr>
            <a:lvl3pPr lvl="2" algn="ctr" rtl="0">
              <a:spcBef>
                <a:spcPts val="0"/>
              </a:spcBef>
              <a:spcAft>
                <a:spcPts val="0"/>
              </a:spcAft>
              <a:buClr>
                <a:schemeClr val="dk1"/>
              </a:buClr>
              <a:buSzPts val="5000"/>
              <a:buNone/>
              <a:defRPr sz="6667">
                <a:solidFill>
                  <a:schemeClr val="dk1"/>
                </a:solidFill>
              </a:defRPr>
            </a:lvl3pPr>
            <a:lvl4pPr lvl="3" algn="ctr" rtl="0">
              <a:spcBef>
                <a:spcPts val="0"/>
              </a:spcBef>
              <a:spcAft>
                <a:spcPts val="0"/>
              </a:spcAft>
              <a:buClr>
                <a:schemeClr val="dk1"/>
              </a:buClr>
              <a:buSzPts val="5000"/>
              <a:buNone/>
              <a:defRPr sz="6667">
                <a:solidFill>
                  <a:schemeClr val="dk1"/>
                </a:solidFill>
              </a:defRPr>
            </a:lvl4pPr>
            <a:lvl5pPr lvl="4" algn="ctr" rtl="0">
              <a:spcBef>
                <a:spcPts val="0"/>
              </a:spcBef>
              <a:spcAft>
                <a:spcPts val="0"/>
              </a:spcAft>
              <a:buClr>
                <a:schemeClr val="dk1"/>
              </a:buClr>
              <a:buSzPts val="5000"/>
              <a:buNone/>
              <a:defRPr sz="6667">
                <a:solidFill>
                  <a:schemeClr val="dk1"/>
                </a:solidFill>
              </a:defRPr>
            </a:lvl5pPr>
            <a:lvl6pPr lvl="5" algn="ctr" rtl="0">
              <a:spcBef>
                <a:spcPts val="0"/>
              </a:spcBef>
              <a:spcAft>
                <a:spcPts val="0"/>
              </a:spcAft>
              <a:buClr>
                <a:schemeClr val="dk1"/>
              </a:buClr>
              <a:buSzPts val="5000"/>
              <a:buNone/>
              <a:defRPr sz="6667">
                <a:solidFill>
                  <a:schemeClr val="dk1"/>
                </a:solidFill>
              </a:defRPr>
            </a:lvl6pPr>
            <a:lvl7pPr lvl="6" algn="ctr" rtl="0">
              <a:spcBef>
                <a:spcPts val="0"/>
              </a:spcBef>
              <a:spcAft>
                <a:spcPts val="0"/>
              </a:spcAft>
              <a:buClr>
                <a:schemeClr val="dk1"/>
              </a:buClr>
              <a:buSzPts val="5000"/>
              <a:buNone/>
              <a:defRPr sz="6667">
                <a:solidFill>
                  <a:schemeClr val="dk1"/>
                </a:solidFill>
              </a:defRPr>
            </a:lvl7pPr>
            <a:lvl8pPr lvl="7" algn="ctr" rtl="0">
              <a:spcBef>
                <a:spcPts val="0"/>
              </a:spcBef>
              <a:spcAft>
                <a:spcPts val="0"/>
              </a:spcAft>
              <a:buClr>
                <a:schemeClr val="dk1"/>
              </a:buClr>
              <a:buSzPts val="5000"/>
              <a:buNone/>
              <a:defRPr sz="6667">
                <a:solidFill>
                  <a:schemeClr val="dk1"/>
                </a:solidFill>
              </a:defRPr>
            </a:lvl8pPr>
            <a:lvl9pPr lvl="8" algn="ctr" rtl="0">
              <a:spcBef>
                <a:spcPts val="0"/>
              </a:spcBef>
              <a:spcAft>
                <a:spcPts val="0"/>
              </a:spcAft>
              <a:buClr>
                <a:schemeClr val="dk1"/>
              </a:buClr>
              <a:buSzPts val="5000"/>
              <a:buNone/>
              <a:defRPr sz="6667">
                <a:solidFill>
                  <a:schemeClr val="dk1"/>
                </a:solidFill>
              </a:defRPr>
            </a:lvl9pPr>
          </a:lstStyle>
          <a:p>
            <a:r>
              <a:rPr dirty="0"/>
              <a:t>xx%</a:t>
            </a:r>
          </a:p>
        </p:txBody>
      </p:sp>
    </p:spTree>
    <p:extLst>
      <p:ext uri="{BB962C8B-B14F-4D97-AF65-F5344CB8AC3E}">
        <p14:creationId xmlns:p14="http://schemas.microsoft.com/office/powerpoint/2010/main" val="229776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5"/>
        <p:cNvGrpSpPr/>
        <p:nvPr/>
      </p:nvGrpSpPr>
      <p:grpSpPr>
        <a:xfrm>
          <a:off x="0" y="0"/>
          <a:ext cx="0" cy="0"/>
          <a:chOff x="0" y="0"/>
          <a:chExt cx="0" cy="0"/>
        </a:xfrm>
      </p:grpSpPr>
      <p:pic>
        <p:nvPicPr>
          <p:cNvPr id="186" name="Google Shape;186;p13"/>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187" name="Google Shape;187;p13"/>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88" name="Google Shape;188;p13"/>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13"/>
          <p:cNvCxnSpPr>
            <a:endCxn id="190"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13"/>
          <p:cNvCxnSpPr>
            <a:stCxn id="192" idx="2"/>
            <a:endCxn id="190"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13"/>
          <p:cNvCxnSpPr>
            <a:endCxn id="194"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13"/>
          <p:cNvCxnSpPr>
            <a:stCxn id="196" idx="2"/>
            <a:endCxn id="194"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13"/>
          <p:cNvCxnSpPr>
            <a:stCxn id="196" idx="2"/>
            <a:endCxn id="192"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198" name="Google Shape;198;p13"/>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3"/>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3"/>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3"/>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3"/>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3"/>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3"/>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13"/>
          <p:cNvSpPr txBox="1">
            <a:spLocks noGrp="1"/>
          </p:cNvSpPr>
          <p:nvPr>
            <p:ph type="title"/>
          </p:nvPr>
        </p:nvSpPr>
        <p:spPr>
          <a:xfrm>
            <a:off x="1168200" y="720000"/>
            <a:ext cx="9855600" cy="5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b="0" i="0">
                <a:latin typeface="Arial" panose="020B0604020202020204" pitchFamily="34" charset="0"/>
                <a:cs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2" name="Google Shape;202;p13"/>
          <p:cNvSpPr txBox="1">
            <a:spLocks noGrp="1"/>
          </p:cNvSpPr>
          <p:nvPr>
            <p:ph type="title" idx="2" hasCustomPrompt="1"/>
          </p:nvPr>
        </p:nvSpPr>
        <p:spPr>
          <a:xfrm>
            <a:off x="1388833" y="2055251"/>
            <a:ext cx="1344000" cy="1308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4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2000"/>
              <a:buNone/>
              <a:defRPr sz="2667">
                <a:solidFill>
                  <a:schemeClr val="dk1"/>
                </a:solidFill>
              </a:defRPr>
            </a:lvl2pPr>
            <a:lvl3pPr lvl="2" algn="ctr" rtl="0">
              <a:spcBef>
                <a:spcPts val="0"/>
              </a:spcBef>
              <a:spcAft>
                <a:spcPts val="0"/>
              </a:spcAft>
              <a:buClr>
                <a:schemeClr val="dk1"/>
              </a:buClr>
              <a:buSzPts val="2000"/>
              <a:buNone/>
              <a:defRPr sz="2667">
                <a:solidFill>
                  <a:schemeClr val="dk1"/>
                </a:solidFill>
              </a:defRPr>
            </a:lvl3pPr>
            <a:lvl4pPr lvl="3" algn="ctr" rtl="0">
              <a:spcBef>
                <a:spcPts val="0"/>
              </a:spcBef>
              <a:spcAft>
                <a:spcPts val="0"/>
              </a:spcAft>
              <a:buClr>
                <a:schemeClr val="dk1"/>
              </a:buClr>
              <a:buSzPts val="2000"/>
              <a:buNone/>
              <a:defRPr sz="2667">
                <a:solidFill>
                  <a:schemeClr val="dk1"/>
                </a:solidFill>
              </a:defRPr>
            </a:lvl4pPr>
            <a:lvl5pPr lvl="4" algn="ctr" rtl="0">
              <a:spcBef>
                <a:spcPts val="0"/>
              </a:spcBef>
              <a:spcAft>
                <a:spcPts val="0"/>
              </a:spcAft>
              <a:buClr>
                <a:schemeClr val="dk1"/>
              </a:buClr>
              <a:buSzPts val="2000"/>
              <a:buNone/>
              <a:defRPr sz="2667">
                <a:solidFill>
                  <a:schemeClr val="dk1"/>
                </a:solidFill>
              </a:defRPr>
            </a:lvl5pPr>
            <a:lvl6pPr lvl="5" algn="ctr" rtl="0">
              <a:spcBef>
                <a:spcPts val="0"/>
              </a:spcBef>
              <a:spcAft>
                <a:spcPts val="0"/>
              </a:spcAft>
              <a:buClr>
                <a:schemeClr val="dk1"/>
              </a:buClr>
              <a:buSzPts val="2000"/>
              <a:buNone/>
              <a:defRPr sz="2667">
                <a:solidFill>
                  <a:schemeClr val="dk1"/>
                </a:solidFill>
              </a:defRPr>
            </a:lvl6pPr>
            <a:lvl7pPr lvl="6" algn="ctr" rtl="0">
              <a:spcBef>
                <a:spcPts val="0"/>
              </a:spcBef>
              <a:spcAft>
                <a:spcPts val="0"/>
              </a:spcAft>
              <a:buClr>
                <a:schemeClr val="dk1"/>
              </a:buClr>
              <a:buSzPts val="2000"/>
              <a:buNone/>
              <a:defRPr sz="2667">
                <a:solidFill>
                  <a:schemeClr val="dk1"/>
                </a:solidFill>
              </a:defRPr>
            </a:lvl7pPr>
            <a:lvl8pPr lvl="7" algn="ctr" rtl="0">
              <a:spcBef>
                <a:spcPts val="0"/>
              </a:spcBef>
              <a:spcAft>
                <a:spcPts val="0"/>
              </a:spcAft>
              <a:buClr>
                <a:schemeClr val="dk1"/>
              </a:buClr>
              <a:buSzPts val="2000"/>
              <a:buNone/>
              <a:defRPr sz="2667">
                <a:solidFill>
                  <a:schemeClr val="dk1"/>
                </a:solidFill>
              </a:defRPr>
            </a:lvl8pPr>
            <a:lvl9pPr lvl="8" algn="ctr" rtl="0">
              <a:spcBef>
                <a:spcPts val="0"/>
              </a:spcBef>
              <a:spcAft>
                <a:spcPts val="0"/>
              </a:spcAft>
              <a:buClr>
                <a:schemeClr val="dk1"/>
              </a:buClr>
              <a:buSzPts val="2000"/>
              <a:buNone/>
              <a:defRPr sz="2667">
                <a:solidFill>
                  <a:schemeClr val="dk1"/>
                </a:solidFill>
              </a:defRPr>
            </a:lvl9pPr>
          </a:lstStyle>
          <a:p>
            <a:r>
              <a:rPr dirty="0"/>
              <a:t>xx%</a:t>
            </a:r>
          </a:p>
        </p:txBody>
      </p:sp>
      <p:sp>
        <p:nvSpPr>
          <p:cNvPr id="203" name="Google Shape;203;p13"/>
          <p:cNvSpPr txBox="1">
            <a:spLocks noGrp="1"/>
          </p:cNvSpPr>
          <p:nvPr>
            <p:ph type="title" idx="3"/>
          </p:nvPr>
        </p:nvSpPr>
        <p:spPr>
          <a:xfrm>
            <a:off x="2745533" y="2055251"/>
            <a:ext cx="3330800" cy="752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204" name="Google Shape;204;p13"/>
          <p:cNvSpPr txBox="1">
            <a:spLocks noGrp="1"/>
          </p:cNvSpPr>
          <p:nvPr>
            <p:ph type="subTitle" idx="1"/>
          </p:nvPr>
        </p:nvSpPr>
        <p:spPr>
          <a:xfrm>
            <a:off x="2745533" y="2807651"/>
            <a:ext cx="28696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205" name="Google Shape;205;p13"/>
          <p:cNvSpPr txBox="1">
            <a:spLocks noGrp="1"/>
          </p:cNvSpPr>
          <p:nvPr>
            <p:ph type="title" idx="4"/>
          </p:nvPr>
        </p:nvSpPr>
        <p:spPr>
          <a:xfrm>
            <a:off x="2745565" y="3943151"/>
            <a:ext cx="3330800" cy="752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206" name="Google Shape;206;p13"/>
          <p:cNvSpPr txBox="1">
            <a:spLocks noGrp="1"/>
          </p:cNvSpPr>
          <p:nvPr>
            <p:ph type="subTitle" idx="5"/>
          </p:nvPr>
        </p:nvSpPr>
        <p:spPr>
          <a:xfrm>
            <a:off x="2745571" y="4695551"/>
            <a:ext cx="28696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207" name="Google Shape;207;p13"/>
          <p:cNvSpPr txBox="1">
            <a:spLocks noGrp="1"/>
          </p:cNvSpPr>
          <p:nvPr>
            <p:ph type="title" idx="6" hasCustomPrompt="1"/>
          </p:nvPr>
        </p:nvSpPr>
        <p:spPr>
          <a:xfrm>
            <a:off x="6128767" y="2055251"/>
            <a:ext cx="1344000" cy="1308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4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2000"/>
              <a:buNone/>
              <a:defRPr sz="2667">
                <a:solidFill>
                  <a:schemeClr val="dk1"/>
                </a:solidFill>
              </a:defRPr>
            </a:lvl2pPr>
            <a:lvl3pPr lvl="2" algn="ctr" rtl="0">
              <a:spcBef>
                <a:spcPts val="0"/>
              </a:spcBef>
              <a:spcAft>
                <a:spcPts val="0"/>
              </a:spcAft>
              <a:buClr>
                <a:schemeClr val="dk1"/>
              </a:buClr>
              <a:buSzPts val="2000"/>
              <a:buNone/>
              <a:defRPr sz="2667">
                <a:solidFill>
                  <a:schemeClr val="dk1"/>
                </a:solidFill>
              </a:defRPr>
            </a:lvl3pPr>
            <a:lvl4pPr lvl="3" algn="ctr" rtl="0">
              <a:spcBef>
                <a:spcPts val="0"/>
              </a:spcBef>
              <a:spcAft>
                <a:spcPts val="0"/>
              </a:spcAft>
              <a:buClr>
                <a:schemeClr val="dk1"/>
              </a:buClr>
              <a:buSzPts val="2000"/>
              <a:buNone/>
              <a:defRPr sz="2667">
                <a:solidFill>
                  <a:schemeClr val="dk1"/>
                </a:solidFill>
              </a:defRPr>
            </a:lvl4pPr>
            <a:lvl5pPr lvl="4" algn="ctr" rtl="0">
              <a:spcBef>
                <a:spcPts val="0"/>
              </a:spcBef>
              <a:spcAft>
                <a:spcPts val="0"/>
              </a:spcAft>
              <a:buClr>
                <a:schemeClr val="dk1"/>
              </a:buClr>
              <a:buSzPts val="2000"/>
              <a:buNone/>
              <a:defRPr sz="2667">
                <a:solidFill>
                  <a:schemeClr val="dk1"/>
                </a:solidFill>
              </a:defRPr>
            </a:lvl5pPr>
            <a:lvl6pPr lvl="5" algn="ctr" rtl="0">
              <a:spcBef>
                <a:spcPts val="0"/>
              </a:spcBef>
              <a:spcAft>
                <a:spcPts val="0"/>
              </a:spcAft>
              <a:buClr>
                <a:schemeClr val="dk1"/>
              </a:buClr>
              <a:buSzPts val="2000"/>
              <a:buNone/>
              <a:defRPr sz="2667">
                <a:solidFill>
                  <a:schemeClr val="dk1"/>
                </a:solidFill>
              </a:defRPr>
            </a:lvl6pPr>
            <a:lvl7pPr lvl="6" algn="ctr" rtl="0">
              <a:spcBef>
                <a:spcPts val="0"/>
              </a:spcBef>
              <a:spcAft>
                <a:spcPts val="0"/>
              </a:spcAft>
              <a:buClr>
                <a:schemeClr val="dk1"/>
              </a:buClr>
              <a:buSzPts val="2000"/>
              <a:buNone/>
              <a:defRPr sz="2667">
                <a:solidFill>
                  <a:schemeClr val="dk1"/>
                </a:solidFill>
              </a:defRPr>
            </a:lvl7pPr>
            <a:lvl8pPr lvl="7" algn="ctr" rtl="0">
              <a:spcBef>
                <a:spcPts val="0"/>
              </a:spcBef>
              <a:spcAft>
                <a:spcPts val="0"/>
              </a:spcAft>
              <a:buClr>
                <a:schemeClr val="dk1"/>
              </a:buClr>
              <a:buSzPts val="2000"/>
              <a:buNone/>
              <a:defRPr sz="2667">
                <a:solidFill>
                  <a:schemeClr val="dk1"/>
                </a:solidFill>
              </a:defRPr>
            </a:lvl8pPr>
            <a:lvl9pPr lvl="8" algn="ctr" rtl="0">
              <a:spcBef>
                <a:spcPts val="0"/>
              </a:spcBef>
              <a:spcAft>
                <a:spcPts val="0"/>
              </a:spcAft>
              <a:buClr>
                <a:schemeClr val="dk1"/>
              </a:buClr>
              <a:buSzPts val="2000"/>
              <a:buNone/>
              <a:defRPr sz="2667">
                <a:solidFill>
                  <a:schemeClr val="dk1"/>
                </a:solidFill>
              </a:defRPr>
            </a:lvl9pPr>
          </a:lstStyle>
          <a:p>
            <a:r>
              <a:rPr dirty="0"/>
              <a:t>xx%</a:t>
            </a:r>
          </a:p>
        </p:txBody>
      </p:sp>
      <p:sp>
        <p:nvSpPr>
          <p:cNvPr id="208" name="Google Shape;208;p13"/>
          <p:cNvSpPr txBox="1">
            <a:spLocks noGrp="1"/>
          </p:cNvSpPr>
          <p:nvPr>
            <p:ph type="title" idx="7"/>
          </p:nvPr>
        </p:nvSpPr>
        <p:spPr>
          <a:xfrm>
            <a:off x="7472368" y="2055251"/>
            <a:ext cx="3330800" cy="752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209" name="Google Shape;209;p13"/>
          <p:cNvSpPr txBox="1">
            <a:spLocks noGrp="1"/>
          </p:cNvSpPr>
          <p:nvPr>
            <p:ph type="subTitle" idx="8"/>
          </p:nvPr>
        </p:nvSpPr>
        <p:spPr>
          <a:xfrm>
            <a:off x="7472589" y="2807651"/>
            <a:ext cx="28692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210" name="Google Shape;210;p13"/>
          <p:cNvSpPr txBox="1">
            <a:spLocks noGrp="1"/>
          </p:cNvSpPr>
          <p:nvPr>
            <p:ph type="title" idx="9" hasCustomPrompt="1"/>
          </p:nvPr>
        </p:nvSpPr>
        <p:spPr>
          <a:xfrm>
            <a:off x="6128815" y="3957951"/>
            <a:ext cx="1344000" cy="1293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4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2000"/>
              <a:buNone/>
              <a:defRPr sz="2667">
                <a:solidFill>
                  <a:schemeClr val="dk1"/>
                </a:solidFill>
              </a:defRPr>
            </a:lvl2pPr>
            <a:lvl3pPr lvl="2" algn="ctr" rtl="0">
              <a:spcBef>
                <a:spcPts val="0"/>
              </a:spcBef>
              <a:spcAft>
                <a:spcPts val="0"/>
              </a:spcAft>
              <a:buClr>
                <a:schemeClr val="dk1"/>
              </a:buClr>
              <a:buSzPts val="2000"/>
              <a:buNone/>
              <a:defRPr sz="2667">
                <a:solidFill>
                  <a:schemeClr val="dk1"/>
                </a:solidFill>
              </a:defRPr>
            </a:lvl3pPr>
            <a:lvl4pPr lvl="3" algn="ctr" rtl="0">
              <a:spcBef>
                <a:spcPts val="0"/>
              </a:spcBef>
              <a:spcAft>
                <a:spcPts val="0"/>
              </a:spcAft>
              <a:buClr>
                <a:schemeClr val="dk1"/>
              </a:buClr>
              <a:buSzPts val="2000"/>
              <a:buNone/>
              <a:defRPr sz="2667">
                <a:solidFill>
                  <a:schemeClr val="dk1"/>
                </a:solidFill>
              </a:defRPr>
            </a:lvl4pPr>
            <a:lvl5pPr lvl="4" algn="ctr" rtl="0">
              <a:spcBef>
                <a:spcPts val="0"/>
              </a:spcBef>
              <a:spcAft>
                <a:spcPts val="0"/>
              </a:spcAft>
              <a:buClr>
                <a:schemeClr val="dk1"/>
              </a:buClr>
              <a:buSzPts val="2000"/>
              <a:buNone/>
              <a:defRPr sz="2667">
                <a:solidFill>
                  <a:schemeClr val="dk1"/>
                </a:solidFill>
              </a:defRPr>
            </a:lvl5pPr>
            <a:lvl6pPr lvl="5" algn="ctr" rtl="0">
              <a:spcBef>
                <a:spcPts val="0"/>
              </a:spcBef>
              <a:spcAft>
                <a:spcPts val="0"/>
              </a:spcAft>
              <a:buClr>
                <a:schemeClr val="dk1"/>
              </a:buClr>
              <a:buSzPts val="2000"/>
              <a:buNone/>
              <a:defRPr sz="2667">
                <a:solidFill>
                  <a:schemeClr val="dk1"/>
                </a:solidFill>
              </a:defRPr>
            </a:lvl6pPr>
            <a:lvl7pPr lvl="6" algn="ctr" rtl="0">
              <a:spcBef>
                <a:spcPts val="0"/>
              </a:spcBef>
              <a:spcAft>
                <a:spcPts val="0"/>
              </a:spcAft>
              <a:buClr>
                <a:schemeClr val="dk1"/>
              </a:buClr>
              <a:buSzPts val="2000"/>
              <a:buNone/>
              <a:defRPr sz="2667">
                <a:solidFill>
                  <a:schemeClr val="dk1"/>
                </a:solidFill>
              </a:defRPr>
            </a:lvl7pPr>
            <a:lvl8pPr lvl="7" algn="ctr" rtl="0">
              <a:spcBef>
                <a:spcPts val="0"/>
              </a:spcBef>
              <a:spcAft>
                <a:spcPts val="0"/>
              </a:spcAft>
              <a:buClr>
                <a:schemeClr val="dk1"/>
              </a:buClr>
              <a:buSzPts val="2000"/>
              <a:buNone/>
              <a:defRPr sz="2667">
                <a:solidFill>
                  <a:schemeClr val="dk1"/>
                </a:solidFill>
              </a:defRPr>
            </a:lvl8pPr>
            <a:lvl9pPr lvl="8" algn="ctr" rtl="0">
              <a:spcBef>
                <a:spcPts val="0"/>
              </a:spcBef>
              <a:spcAft>
                <a:spcPts val="0"/>
              </a:spcAft>
              <a:buClr>
                <a:schemeClr val="dk1"/>
              </a:buClr>
              <a:buSzPts val="2000"/>
              <a:buNone/>
              <a:defRPr sz="2667">
                <a:solidFill>
                  <a:schemeClr val="dk1"/>
                </a:solidFill>
              </a:defRPr>
            </a:lvl9pPr>
          </a:lstStyle>
          <a:p>
            <a:r>
              <a:rPr dirty="0"/>
              <a:t>xx%</a:t>
            </a:r>
          </a:p>
        </p:txBody>
      </p:sp>
      <p:sp>
        <p:nvSpPr>
          <p:cNvPr id="211" name="Google Shape;211;p13"/>
          <p:cNvSpPr txBox="1">
            <a:spLocks noGrp="1"/>
          </p:cNvSpPr>
          <p:nvPr>
            <p:ph type="title" idx="13"/>
          </p:nvPr>
        </p:nvSpPr>
        <p:spPr>
          <a:xfrm>
            <a:off x="7472367" y="3943151"/>
            <a:ext cx="3330800" cy="752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2400" b="0" i="0">
                <a:latin typeface="Arial" panose="020B0604020202020204" pitchFamily="34" charset="0"/>
                <a:cs typeface="Arial" panose="020B0604020202020204" pitchFamily="34" charset="0"/>
              </a:defRPr>
            </a:lvl1pPr>
            <a:lvl2pPr lvl="1" rtl="0">
              <a:spcBef>
                <a:spcPts val="0"/>
              </a:spcBef>
              <a:spcAft>
                <a:spcPts val="0"/>
              </a:spcAft>
              <a:buClr>
                <a:schemeClr val="accent1"/>
              </a:buClr>
              <a:buSzPts val="2000"/>
              <a:buNone/>
              <a:defRPr sz="2667">
                <a:solidFill>
                  <a:schemeClr val="accent1"/>
                </a:solidFill>
              </a:defRPr>
            </a:lvl2pPr>
            <a:lvl3pPr lvl="2" rtl="0">
              <a:spcBef>
                <a:spcPts val="0"/>
              </a:spcBef>
              <a:spcAft>
                <a:spcPts val="0"/>
              </a:spcAft>
              <a:buClr>
                <a:schemeClr val="accent1"/>
              </a:buClr>
              <a:buSzPts val="2000"/>
              <a:buNone/>
              <a:defRPr sz="2667">
                <a:solidFill>
                  <a:schemeClr val="accent1"/>
                </a:solidFill>
              </a:defRPr>
            </a:lvl3pPr>
            <a:lvl4pPr lvl="3" rtl="0">
              <a:spcBef>
                <a:spcPts val="0"/>
              </a:spcBef>
              <a:spcAft>
                <a:spcPts val="0"/>
              </a:spcAft>
              <a:buClr>
                <a:schemeClr val="accent1"/>
              </a:buClr>
              <a:buSzPts val="2000"/>
              <a:buNone/>
              <a:defRPr sz="2667">
                <a:solidFill>
                  <a:schemeClr val="accent1"/>
                </a:solidFill>
              </a:defRPr>
            </a:lvl4pPr>
            <a:lvl5pPr lvl="4" rtl="0">
              <a:spcBef>
                <a:spcPts val="0"/>
              </a:spcBef>
              <a:spcAft>
                <a:spcPts val="0"/>
              </a:spcAft>
              <a:buClr>
                <a:schemeClr val="accent1"/>
              </a:buClr>
              <a:buSzPts val="2000"/>
              <a:buNone/>
              <a:defRPr sz="2667">
                <a:solidFill>
                  <a:schemeClr val="accent1"/>
                </a:solidFill>
              </a:defRPr>
            </a:lvl5pPr>
            <a:lvl6pPr lvl="5" rtl="0">
              <a:spcBef>
                <a:spcPts val="0"/>
              </a:spcBef>
              <a:spcAft>
                <a:spcPts val="0"/>
              </a:spcAft>
              <a:buClr>
                <a:schemeClr val="accent1"/>
              </a:buClr>
              <a:buSzPts val="2000"/>
              <a:buNone/>
              <a:defRPr sz="2667">
                <a:solidFill>
                  <a:schemeClr val="accent1"/>
                </a:solidFill>
              </a:defRPr>
            </a:lvl6pPr>
            <a:lvl7pPr lvl="6" rtl="0">
              <a:spcBef>
                <a:spcPts val="0"/>
              </a:spcBef>
              <a:spcAft>
                <a:spcPts val="0"/>
              </a:spcAft>
              <a:buClr>
                <a:schemeClr val="accent1"/>
              </a:buClr>
              <a:buSzPts val="2000"/>
              <a:buNone/>
              <a:defRPr sz="2667">
                <a:solidFill>
                  <a:schemeClr val="accent1"/>
                </a:solidFill>
              </a:defRPr>
            </a:lvl7pPr>
            <a:lvl8pPr lvl="7" rtl="0">
              <a:spcBef>
                <a:spcPts val="0"/>
              </a:spcBef>
              <a:spcAft>
                <a:spcPts val="0"/>
              </a:spcAft>
              <a:buClr>
                <a:schemeClr val="accent1"/>
              </a:buClr>
              <a:buSzPts val="2000"/>
              <a:buNone/>
              <a:defRPr sz="2667">
                <a:solidFill>
                  <a:schemeClr val="accent1"/>
                </a:solidFill>
              </a:defRPr>
            </a:lvl8pPr>
            <a:lvl9pPr lvl="8" rtl="0">
              <a:spcBef>
                <a:spcPts val="0"/>
              </a:spcBef>
              <a:spcAft>
                <a:spcPts val="0"/>
              </a:spcAft>
              <a:buClr>
                <a:schemeClr val="accent1"/>
              </a:buClr>
              <a:buSzPts val="2000"/>
              <a:buNone/>
              <a:defRPr sz="2667">
                <a:solidFill>
                  <a:schemeClr val="accent1"/>
                </a:solidFill>
              </a:defRPr>
            </a:lvl9pPr>
          </a:lstStyle>
          <a:p>
            <a:endParaRPr dirty="0"/>
          </a:p>
        </p:txBody>
      </p:sp>
      <p:sp>
        <p:nvSpPr>
          <p:cNvPr id="212" name="Google Shape;212;p13"/>
          <p:cNvSpPr txBox="1">
            <a:spLocks noGrp="1"/>
          </p:cNvSpPr>
          <p:nvPr>
            <p:ph type="subTitle" idx="14"/>
          </p:nvPr>
        </p:nvSpPr>
        <p:spPr>
          <a:xfrm>
            <a:off x="7472367" y="4695551"/>
            <a:ext cx="2869200" cy="555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867"/>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dirty="0"/>
          </a:p>
        </p:txBody>
      </p:sp>
      <p:sp>
        <p:nvSpPr>
          <p:cNvPr id="213" name="Google Shape;213;p13"/>
          <p:cNvSpPr txBox="1">
            <a:spLocks noGrp="1"/>
          </p:cNvSpPr>
          <p:nvPr>
            <p:ph type="title" idx="15" hasCustomPrompt="1"/>
          </p:nvPr>
        </p:nvSpPr>
        <p:spPr>
          <a:xfrm>
            <a:off x="1401533" y="3943151"/>
            <a:ext cx="1344000" cy="1308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4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2000"/>
              <a:buNone/>
              <a:defRPr sz="2667">
                <a:solidFill>
                  <a:schemeClr val="dk1"/>
                </a:solidFill>
              </a:defRPr>
            </a:lvl2pPr>
            <a:lvl3pPr lvl="2" algn="ctr" rtl="0">
              <a:spcBef>
                <a:spcPts val="0"/>
              </a:spcBef>
              <a:spcAft>
                <a:spcPts val="0"/>
              </a:spcAft>
              <a:buClr>
                <a:schemeClr val="dk1"/>
              </a:buClr>
              <a:buSzPts val="2000"/>
              <a:buNone/>
              <a:defRPr sz="2667">
                <a:solidFill>
                  <a:schemeClr val="dk1"/>
                </a:solidFill>
              </a:defRPr>
            </a:lvl3pPr>
            <a:lvl4pPr lvl="3" algn="ctr" rtl="0">
              <a:spcBef>
                <a:spcPts val="0"/>
              </a:spcBef>
              <a:spcAft>
                <a:spcPts val="0"/>
              </a:spcAft>
              <a:buClr>
                <a:schemeClr val="dk1"/>
              </a:buClr>
              <a:buSzPts val="2000"/>
              <a:buNone/>
              <a:defRPr sz="2667">
                <a:solidFill>
                  <a:schemeClr val="dk1"/>
                </a:solidFill>
              </a:defRPr>
            </a:lvl4pPr>
            <a:lvl5pPr lvl="4" algn="ctr" rtl="0">
              <a:spcBef>
                <a:spcPts val="0"/>
              </a:spcBef>
              <a:spcAft>
                <a:spcPts val="0"/>
              </a:spcAft>
              <a:buClr>
                <a:schemeClr val="dk1"/>
              </a:buClr>
              <a:buSzPts val="2000"/>
              <a:buNone/>
              <a:defRPr sz="2667">
                <a:solidFill>
                  <a:schemeClr val="dk1"/>
                </a:solidFill>
              </a:defRPr>
            </a:lvl5pPr>
            <a:lvl6pPr lvl="5" algn="ctr" rtl="0">
              <a:spcBef>
                <a:spcPts val="0"/>
              </a:spcBef>
              <a:spcAft>
                <a:spcPts val="0"/>
              </a:spcAft>
              <a:buClr>
                <a:schemeClr val="dk1"/>
              </a:buClr>
              <a:buSzPts val="2000"/>
              <a:buNone/>
              <a:defRPr sz="2667">
                <a:solidFill>
                  <a:schemeClr val="dk1"/>
                </a:solidFill>
              </a:defRPr>
            </a:lvl6pPr>
            <a:lvl7pPr lvl="6" algn="ctr" rtl="0">
              <a:spcBef>
                <a:spcPts val="0"/>
              </a:spcBef>
              <a:spcAft>
                <a:spcPts val="0"/>
              </a:spcAft>
              <a:buClr>
                <a:schemeClr val="dk1"/>
              </a:buClr>
              <a:buSzPts val="2000"/>
              <a:buNone/>
              <a:defRPr sz="2667">
                <a:solidFill>
                  <a:schemeClr val="dk1"/>
                </a:solidFill>
              </a:defRPr>
            </a:lvl7pPr>
            <a:lvl8pPr lvl="7" algn="ctr" rtl="0">
              <a:spcBef>
                <a:spcPts val="0"/>
              </a:spcBef>
              <a:spcAft>
                <a:spcPts val="0"/>
              </a:spcAft>
              <a:buClr>
                <a:schemeClr val="dk1"/>
              </a:buClr>
              <a:buSzPts val="2000"/>
              <a:buNone/>
              <a:defRPr sz="2667">
                <a:solidFill>
                  <a:schemeClr val="dk1"/>
                </a:solidFill>
              </a:defRPr>
            </a:lvl8pPr>
            <a:lvl9pPr lvl="8" algn="ctr" rtl="0">
              <a:spcBef>
                <a:spcPts val="0"/>
              </a:spcBef>
              <a:spcAft>
                <a:spcPts val="0"/>
              </a:spcAft>
              <a:buClr>
                <a:schemeClr val="dk1"/>
              </a:buClr>
              <a:buSzPts val="2000"/>
              <a:buNone/>
              <a:defRPr sz="2667">
                <a:solidFill>
                  <a:schemeClr val="dk1"/>
                </a:solidFill>
              </a:defRPr>
            </a:lvl9pPr>
          </a:lstStyle>
          <a:p>
            <a:r>
              <a:rPr dirty="0"/>
              <a:t>xx%</a:t>
            </a:r>
          </a:p>
        </p:txBody>
      </p:sp>
    </p:spTree>
    <p:extLst>
      <p:ext uri="{BB962C8B-B14F-4D97-AF65-F5344CB8AC3E}">
        <p14:creationId xmlns:p14="http://schemas.microsoft.com/office/powerpoint/2010/main" val="311591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35"/>
        <p:cNvGrpSpPr/>
        <p:nvPr/>
      </p:nvGrpSpPr>
      <p:grpSpPr>
        <a:xfrm>
          <a:off x="0" y="0"/>
          <a:ext cx="0" cy="0"/>
          <a:chOff x="0" y="0"/>
          <a:chExt cx="0" cy="0"/>
        </a:xfrm>
      </p:grpSpPr>
      <p:pic>
        <p:nvPicPr>
          <p:cNvPr id="236" name="Google Shape;236;p15"/>
          <p:cNvPicPr preferRelativeResize="0"/>
          <p:nvPr/>
        </p:nvPicPr>
        <p:blipFill>
          <a:blip r:embed="rId2">
            <a:alphaModFix amt="58000"/>
          </a:blip>
          <a:stretch>
            <a:fillRect/>
          </a:stretch>
        </p:blipFill>
        <p:spPr>
          <a:xfrm>
            <a:off x="1" y="1"/>
            <a:ext cx="12192004" cy="6858001"/>
          </a:xfrm>
          <a:prstGeom prst="rect">
            <a:avLst/>
          </a:prstGeom>
          <a:noFill/>
          <a:ln>
            <a:noFill/>
          </a:ln>
        </p:spPr>
      </p:pic>
      <p:sp>
        <p:nvSpPr>
          <p:cNvPr id="237" name="Google Shape;237;p15"/>
          <p:cNvSpPr/>
          <p:nvPr/>
        </p:nvSpPr>
        <p:spPr>
          <a:xfrm>
            <a:off x="118400" y="127767"/>
            <a:ext cx="11955200" cy="66028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8" name="Google Shape;238;p15"/>
          <p:cNvCxnSpPr/>
          <p:nvPr/>
        </p:nvCxnSpPr>
        <p:spPr>
          <a:xfrm>
            <a:off x="955600" y="127767"/>
            <a:ext cx="8800" cy="6602800"/>
          </a:xfrm>
          <a:prstGeom prst="straightConnector1">
            <a:avLst/>
          </a:prstGeom>
          <a:noFill/>
          <a:ln w="9525" cap="flat" cmpd="sng">
            <a:solidFill>
              <a:schemeClr val="lt1"/>
            </a:solidFill>
            <a:prstDash val="solid"/>
            <a:round/>
            <a:headEnd type="none" w="med" len="med"/>
            <a:tailEnd type="none" w="med" len="med"/>
          </a:ln>
        </p:spPr>
      </p:cxnSp>
      <p:cxnSp>
        <p:nvCxnSpPr>
          <p:cNvPr id="239" name="Google Shape;239;p15"/>
          <p:cNvCxnSpPr>
            <a:endCxn id="240" idx="0"/>
          </p:cNvCxnSpPr>
          <p:nvPr/>
        </p:nvCxnSpPr>
        <p:spPr>
          <a:xfrm>
            <a:off x="1189133" y="6501767"/>
            <a:ext cx="95008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15"/>
          <p:cNvCxnSpPr>
            <a:stCxn id="242" idx="2"/>
            <a:endCxn id="240" idx="0"/>
          </p:cNvCxnSpPr>
          <p:nvPr/>
        </p:nvCxnSpPr>
        <p:spPr>
          <a:xfrm flipH="1">
            <a:off x="10689933" y="5386633"/>
            <a:ext cx="1145600" cy="11152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15"/>
          <p:cNvCxnSpPr>
            <a:endCxn id="244" idx="4"/>
          </p:cNvCxnSpPr>
          <p:nvPr/>
        </p:nvCxnSpPr>
        <p:spPr>
          <a:xfrm>
            <a:off x="2496800" y="356233"/>
            <a:ext cx="8206000" cy="0"/>
          </a:xfrm>
          <a:prstGeom prst="straightConnector1">
            <a:avLst/>
          </a:prstGeom>
          <a:noFill/>
          <a:ln w="9525" cap="flat" cmpd="sng">
            <a:solidFill>
              <a:schemeClr val="lt1"/>
            </a:solidFill>
            <a:prstDash val="solid"/>
            <a:round/>
            <a:headEnd type="none" w="med" len="med"/>
            <a:tailEnd type="none" w="med" len="med"/>
          </a:ln>
        </p:spPr>
      </p:cxnSp>
      <p:cxnSp>
        <p:nvCxnSpPr>
          <p:cNvPr id="245" name="Google Shape;245;p15"/>
          <p:cNvCxnSpPr>
            <a:stCxn id="246" idx="2"/>
            <a:endCxn id="244" idx="4"/>
          </p:cNvCxnSpPr>
          <p:nvPr/>
        </p:nvCxnSpPr>
        <p:spPr>
          <a:xfrm rot="10800000">
            <a:off x="10702733" y="356100"/>
            <a:ext cx="1132800" cy="114800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15"/>
          <p:cNvCxnSpPr>
            <a:stCxn id="246" idx="2"/>
            <a:endCxn id="242" idx="2"/>
          </p:cNvCxnSpPr>
          <p:nvPr/>
        </p:nvCxnSpPr>
        <p:spPr>
          <a:xfrm>
            <a:off x="11835533" y="1504100"/>
            <a:ext cx="0" cy="3882400"/>
          </a:xfrm>
          <a:prstGeom prst="straightConnector1">
            <a:avLst/>
          </a:prstGeom>
          <a:noFill/>
          <a:ln w="9525" cap="flat" cmpd="sng">
            <a:solidFill>
              <a:schemeClr val="lt1"/>
            </a:solidFill>
            <a:prstDash val="solid"/>
            <a:round/>
            <a:headEnd type="none" w="med" len="med"/>
            <a:tailEnd type="none" w="med" len="med"/>
          </a:ln>
        </p:spPr>
      </p:cxnSp>
      <p:sp>
        <p:nvSpPr>
          <p:cNvPr id="248" name="Google Shape;248;p15"/>
          <p:cNvSpPr/>
          <p:nvPr/>
        </p:nvSpPr>
        <p:spPr>
          <a:xfrm flipH="1">
            <a:off x="10960333" y="5626633"/>
            <a:ext cx="875200" cy="8752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15"/>
          <p:cNvSpPr/>
          <p:nvPr/>
        </p:nvSpPr>
        <p:spPr>
          <a:xfrm>
            <a:off x="10588400" y="1274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5"/>
          <p:cNvSpPr/>
          <p:nvPr/>
        </p:nvSpPr>
        <p:spPr>
          <a:xfrm>
            <a:off x="11835533" y="1389700"/>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15"/>
          <p:cNvSpPr/>
          <p:nvPr/>
        </p:nvSpPr>
        <p:spPr>
          <a:xfrm>
            <a:off x="11835533" y="5272233"/>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15"/>
          <p:cNvSpPr/>
          <p:nvPr/>
        </p:nvSpPr>
        <p:spPr>
          <a:xfrm>
            <a:off x="10575533" y="6501767"/>
            <a:ext cx="228800" cy="2288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9" name="Google Shape;249;p15"/>
          <p:cNvSpPr/>
          <p:nvPr/>
        </p:nvSpPr>
        <p:spPr>
          <a:xfrm rot="-5400000" flipH="1">
            <a:off x="10960333" y="356100"/>
            <a:ext cx="875200" cy="875200"/>
          </a:xfrm>
          <a:prstGeom prst="rtTriangl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 name="Google Shape;250;p15"/>
          <p:cNvSpPr txBox="1">
            <a:spLocks noGrp="1"/>
          </p:cNvSpPr>
          <p:nvPr>
            <p:ph type="title"/>
          </p:nvPr>
        </p:nvSpPr>
        <p:spPr>
          <a:xfrm>
            <a:off x="2819400" y="2873033"/>
            <a:ext cx="6553200" cy="18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33" b="0" i="0">
                <a:latin typeface="Arial" panose="020B0604020202020204" pitchFamily="34" charset="0"/>
                <a:cs typeface="Arial" panose="020B0604020202020204" pitchFamily="34" charset="0"/>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dirty="0"/>
          </a:p>
        </p:txBody>
      </p:sp>
      <p:sp>
        <p:nvSpPr>
          <p:cNvPr id="251" name="Google Shape;251;p15"/>
          <p:cNvSpPr txBox="1">
            <a:spLocks noGrp="1"/>
          </p:cNvSpPr>
          <p:nvPr>
            <p:ph type="subTitle" idx="1"/>
          </p:nvPr>
        </p:nvSpPr>
        <p:spPr>
          <a:xfrm>
            <a:off x="3523200" y="4929800"/>
            <a:ext cx="5145600" cy="4888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133">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dirty="0"/>
          </a:p>
        </p:txBody>
      </p:sp>
      <p:sp>
        <p:nvSpPr>
          <p:cNvPr id="252" name="Google Shape;252;p15"/>
          <p:cNvSpPr txBox="1">
            <a:spLocks noGrp="1"/>
          </p:cNvSpPr>
          <p:nvPr>
            <p:ph type="title" idx="2" hasCustomPrompt="1"/>
          </p:nvPr>
        </p:nvSpPr>
        <p:spPr>
          <a:xfrm>
            <a:off x="5337600" y="1125051"/>
            <a:ext cx="1516800" cy="1516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5000"/>
              <a:buNone/>
              <a:defRPr sz="6667">
                <a:solidFill>
                  <a:schemeClr val="dk1"/>
                </a:solidFill>
              </a:defRPr>
            </a:lvl2pPr>
            <a:lvl3pPr lvl="2" algn="ctr" rtl="0">
              <a:spcBef>
                <a:spcPts val="0"/>
              </a:spcBef>
              <a:spcAft>
                <a:spcPts val="0"/>
              </a:spcAft>
              <a:buClr>
                <a:schemeClr val="dk1"/>
              </a:buClr>
              <a:buSzPts val="5000"/>
              <a:buNone/>
              <a:defRPr sz="6667">
                <a:solidFill>
                  <a:schemeClr val="dk1"/>
                </a:solidFill>
              </a:defRPr>
            </a:lvl3pPr>
            <a:lvl4pPr lvl="3" algn="ctr" rtl="0">
              <a:spcBef>
                <a:spcPts val="0"/>
              </a:spcBef>
              <a:spcAft>
                <a:spcPts val="0"/>
              </a:spcAft>
              <a:buClr>
                <a:schemeClr val="dk1"/>
              </a:buClr>
              <a:buSzPts val="5000"/>
              <a:buNone/>
              <a:defRPr sz="6667">
                <a:solidFill>
                  <a:schemeClr val="dk1"/>
                </a:solidFill>
              </a:defRPr>
            </a:lvl4pPr>
            <a:lvl5pPr lvl="4" algn="ctr" rtl="0">
              <a:spcBef>
                <a:spcPts val="0"/>
              </a:spcBef>
              <a:spcAft>
                <a:spcPts val="0"/>
              </a:spcAft>
              <a:buClr>
                <a:schemeClr val="dk1"/>
              </a:buClr>
              <a:buSzPts val="5000"/>
              <a:buNone/>
              <a:defRPr sz="6667">
                <a:solidFill>
                  <a:schemeClr val="dk1"/>
                </a:solidFill>
              </a:defRPr>
            </a:lvl5pPr>
            <a:lvl6pPr lvl="5" algn="ctr" rtl="0">
              <a:spcBef>
                <a:spcPts val="0"/>
              </a:spcBef>
              <a:spcAft>
                <a:spcPts val="0"/>
              </a:spcAft>
              <a:buClr>
                <a:schemeClr val="dk1"/>
              </a:buClr>
              <a:buSzPts val="5000"/>
              <a:buNone/>
              <a:defRPr sz="6667">
                <a:solidFill>
                  <a:schemeClr val="dk1"/>
                </a:solidFill>
              </a:defRPr>
            </a:lvl6pPr>
            <a:lvl7pPr lvl="6" algn="ctr" rtl="0">
              <a:spcBef>
                <a:spcPts val="0"/>
              </a:spcBef>
              <a:spcAft>
                <a:spcPts val="0"/>
              </a:spcAft>
              <a:buClr>
                <a:schemeClr val="dk1"/>
              </a:buClr>
              <a:buSzPts val="5000"/>
              <a:buNone/>
              <a:defRPr sz="6667">
                <a:solidFill>
                  <a:schemeClr val="dk1"/>
                </a:solidFill>
              </a:defRPr>
            </a:lvl7pPr>
            <a:lvl8pPr lvl="7" algn="ctr" rtl="0">
              <a:spcBef>
                <a:spcPts val="0"/>
              </a:spcBef>
              <a:spcAft>
                <a:spcPts val="0"/>
              </a:spcAft>
              <a:buClr>
                <a:schemeClr val="dk1"/>
              </a:buClr>
              <a:buSzPts val="5000"/>
              <a:buNone/>
              <a:defRPr sz="6667">
                <a:solidFill>
                  <a:schemeClr val="dk1"/>
                </a:solidFill>
              </a:defRPr>
            </a:lvl8pPr>
            <a:lvl9pPr lvl="8" algn="ctr" rtl="0">
              <a:spcBef>
                <a:spcPts val="0"/>
              </a:spcBef>
              <a:spcAft>
                <a:spcPts val="0"/>
              </a:spcAft>
              <a:buClr>
                <a:schemeClr val="dk1"/>
              </a:buClr>
              <a:buSzPts val="5000"/>
              <a:buNone/>
              <a:defRPr sz="6667">
                <a:solidFill>
                  <a:schemeClr val="dk1"/>
                </a:solidFill>
              </a:defRPr>
            </a:lvl9pPr>
          </a:lstStyle>
          <a:p>
            <a:r>
              <a:rPr dirty="0"/>
              <a:t>xx%</a:t>
            </a:r>
          </a:p>
        </p:txBody>
      </p:sp>
    </p:spTree>
    <p:extLst>
      <p:ext uri="{BB962C8B-B14F-4D97-AF65-F5344CB8AC3E}">
        <p14:creationId xmlns:p14="http://schemas.microsoft.com/office/powerpoint/2010/main" val="23931604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300" y="2735021"/>
            <a:ext cx="11455400" cy="1123314"/>
          </a:xfrm>
          <a:prstGeom prst="rect">
            <a:avLst/>
          </a:prstGeom>
        </p:spPr>
        <p:txBody>
          <a:bodyPr wrap="square" lIns="0" tIns="0" rIns="0" bIns="0">
            <a:spAutoFit/>
          </a:bodyPr>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a:xfrm>
            <a:off x="460044" y="1760981"/>
            <a:ext cx="11271910" cy="25050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7233" y="720000"/>
            <a:ext cx="9854800" cy="56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500"/>
              <a:buFont typeface="Krona One"/>
              <a:buNone/>
              <a:defRPr sz="2500">
                <a:solidFill>
                  <a:schemeClr val="lt1"/>
                </a:solidFill>
                <a:latin typeface="Krona One"/>
                <a:ea typeface="Krona One"/>
                <a:cs typeface="Krona One"/>
                <a:sym typeface="Krona One"/>
              </a:defRPr>
            </a:lvl1pPr>
            <a:lvl2pPr lvl="1">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2pPr>
            <a:lvl3pPr lvl="2">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3pPr>
            <a:lvl4pPr lvl="3">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4pPr>
            <a:lvl5pPr lvl="4">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5pPr>
            <a:lvl6pPr lvl="5">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6pPr>
            <a:lvl7pPr lvl="6">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7pPr>
            <a:lvl8pPr lvl="7">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8pPr>
            <a:lvl9pPr lvl="8">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9pPr>
          </a:lstStyle>
          <a:p>
            <a:endParaRPr dirty="0"/>
          </a:p>
        </p:txBody>
      </p:sp>
      <p:sp>
        <p:nvSpPr>
          <p:cNvPr id="7" name="Google Shape;7;p1"/>
          <p:cNvSpPr txBox="1">
            <a:spLocks noGrp="1"/>
          </p:cNvSpPr>
          <p:nvPr>
            <p:ph type="body" idx="1"/>
          </p:nvPr>
        </p:nvSpPr>
        <p:spPr>
          <a:xfrm>
            <a:off x="1377233" y="1649464"/>
            <a:ext cx="9854800" cy="4488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dirty="0"/>
          </a:p>
        </p:txBody>
      </p:sp>
    </p:spTree>
    <p:extLst>
      <p:ext uri="{BB962C8B-B14F-4D97-AF65-F5344CB8AC3E}">
        <p14:creationId xmlns:p14="http://schemas.microsoft.com/office/powerpoint/2010/main" val="2169083310"/>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71" r:id="rId3"/>
    <p:sldLayoutId id="2147483672" r:id="rId4"/>
    <p:sldLayoutId id="2147483673" r:id="rId5"/>
    <p:sldLayoutId id="2147483674" r:id="rId6"/>
    <p:sldLayoutId id="2147483675" r:id="rId7"/>
    <p:sldLayoutId id="2147483678" r:id="rId8"/>
    <p:sldLayoutId id="2147483679" r:id="rId9"/>
    <p:sldLayoutId id="2147483680" r:id="rId10"/>
    <p:sldLayoutId id="2147483681"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hyperlink" Target="https://youtu.be/msccxPKhZ9s" TargetMode="External"/><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hyperlink" Target="https://tinyurl.com/AICAppFlo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25" y="447528"/>
            <a:ext cx="11283950" cy="409086"/>
          </a:xfrm>
          <a:prstGeom prst="rect">
            <a:avLst/>
          </a:prstGeom>
          <a:solidFill>
            <a:srgbClr val="A000FF"/>
          </a:solidFill>
        </p:spPr>
        <p:txBody>
          <a:bodyPr vert="horz" wrap="square" lIns="0" tIns="74930" rIns="0" bIns="0" rtlCol="0">
            <a:spAutoFit/>
          </a:bodyPr>
          <a:lstStyle/>
          <a:p>
            <a:pPr marL="90805" marR="1323975">
              <a:lnSpc>
                <a:spcPts val="2590"/>
              </a:lnSpc>
              <a:spcBef>
                <a:spcPts val="590"/>
              </a:spcBef>
            </a:pPr>
            <a:r>
              <a:rPr sz="2400" spc="-5" dirty="0">
                <a:latin typeface="Arial" panose="020B0604020202020204" pitchFamily="34" charset="0"/>
                <a:cs typeface="Arial" panose="020B0604020202020204" pitchFamily="34" charset="0"/>
              </a:rPr>
              <a:t>How</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is</a:t>
            </a:r>
            <a:r>
              <a:rPr sz="2400" spc="-30" dirty="0">
                <a:latin typeface="Arial" panose="020B0604020202020204" pitchFamily="34" charset="0"/>
                <a:cs typeface="Arial" panose="020B0604020202020204" pitchFamily="34" charset="0"/>
              </a:rPr>
              <a:t> </a:t>
            </a:r>
            <a:r>
              <a:rPr sz="2400" spc="-20" dirty="0">
                <a:latin typeface="Arial" panose="020B0604020202020204" pitchFamily="34" charset="0"/>
                <a:cs typeface="Arial" panose="020B0604020202020204" pitchFamily="34" charset="0"/>
              </a:rPr>
              <a:t>your</a:t>
            </a:r>
            <a:r>
              <a:rPr sz="2400" spc="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solution</a:t>
            </a:r>
            <a:r>
              <a:rPr sz="2400" spc="-4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different/unique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from</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other</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solutions</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market </a:t>
            </a:r>
            <a:r>
              <a:rPr sz="2400" spc="-65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10" name="Google Shape;236;p3">
            <a:extLst>
              <a:ext uri="{FF2B5EF4-FFF2-40B4-BE49-F238E27FC236}">
                <a16:creationId xmlns:a16="http://schemas.microsoft.com/office/drawing/2014/main" id="{0D234639-B069-8B4E-A6D2-6CEBF9BEF0CA}"/>
              </a:ext>
            </a:extLst>
          </p:cNvPr>
          <p:cNvSpPr txBox="1">
            <a:spLocks/>
          </p:cNvSpPr>
          <p:nvPr/>
        </p:nvSpPr>
        <p:spPr>
          <a:xfrm>
            <a:off x="454025" y="1271318"/>
            <a:ext cx="11283950" cy="481282"/>
          </a:xfrm>
          <a:prstGeom prst="rect">
            <a:avLst/>
          </a:prstGeom>
          <a:noFill/>
          <a:ln>
            <a:noFill/>
          </a:ln>
        </p:spPr>
        <p:txBody>
          <a:bodyPr spcFirstLastPara="1" wrap="square" lIns="91425" tIns="45700" rIns="91425" bIns="45700" anchor="t"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38" algn="l" rtl="0">
              <a:lnSpc>
                <a:spcPct val="90000"/>
              </a:lnSpc>
              <a:buClr>
                <a:schemeClr val="lt2"/>
              </a:buClr>
              <a:buSzPts val="1800"/>
            </a:pPr>
            <a:r>
              <a:rPr lang="en-US" sz="1600" kern="0" dirty="0">
                <a:solidFill>
                  <a:srgbClr val="7030A0"/>
                </a:solidFill>
                <a:latin typeface="Arial" panose="020B0604020202020204" pitchFamily="34" charset="0"/>
                <a:cs typeface="Arial" panose="020B0604020202020204" pitchFamily="34" charset="0"/>
              </a:rPr>
              <a:t>We have 2 competitor as of now </a:t>
            </a:r>
            <a:r>
              <a:rPr lang="en-US" sz="1600" i="1" u="sng" kern="0" dirty="0">
                <a:latin typeface="Arial" panose="020B0604020202020204" pitchFamily="34" charset="0"/>
                <a:cs typeface="Arial" panose="020B0604020202020204" pitchFamily="34" charset="0"/>
              </a:rPr>
              <a:t>UPI Lite and *99#</a:t>
            </a:r>
            <a:r>
              <a:rPr lang="en-US" sz="1600" kern="0" dirty="0">
                <a:latin typeface="Arial" panose="020B0604020202020204" pitchFamily="34" charset="0"/>
                <a:cs typeface="Arial" panose="020B0604020202020204" pitchFamily="34" charset="0"/>
              </a:rPr>
              <a:t>. </a:t>
            </a:r>
            <a:r>
              <a:rPr lang="en-US" sz="1600" kern="0" dirty="0">
                <a:solidFill>
                  <a:srgbClr val="7030A0"/>
                </a:solidFill>
                <a:latin typeface="Arial" panose="020B0604020202020204" pitchFamily="34" charset="0"/>
                <a:cs typeface="Arial" panose="020B0604020202020204" pitchFamily="34" charset="0"/>
              </a:rPr>
              <a:t>Our solution is unique as it has following features which work offline:</a:t>
            </a:r>
          </a:p>
        </p:txBody>
      </p:sp>
      <p:sp>
        <p:nvSpPr>
          <p:cNvPr id="11" name="Google Shape;237;p3">
            <a:extLst>
              <a:ext uri="{FF2B5EF4-FFF2-40B4-BE49-F238E27FC236}">
                <a16:creationId xmlns:a16="http://schemas.microsoft.com/office/drawing/2014/main" id="{9EC233AB-EBA3-4A47-8E04-E49E393261A6}"/>
              </a:ext>
            </a:extLst>
          </p:cNvPr>
          <p:cNvSpPr txBox="1">
            <a:spLocks noGrp="1"/>
          </p:cNvSpPr>
          <p:nvPr>
            <p:ph type="body" idx="1"/>
          </p:nvPr>
        </p:nvSpPr>
        <p:spPr>
          <a:xfrm>
            <a:off x="1295400" y="1752602"/>
            <a:ext cx="4648200" cy="81407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numCol="1" anchor="t" anchorCtr="0">
            <a:noAutofit/>
          </a:bodyPr>
          <a:lstStyle/>
          <a:p>
            <a:pPr marL="285750" indent="-285750" algn="just">
              <a:buFont typeface="Wingdings" panose="05000000000000000000" pitchFamily="2" charset="2"/>
              <a:buChar char="q"/>
            </a:pPr>
            <a:r>
              <a:rPr lang="en-US" sz="1600" dirty="0">
                <a:latin typeface="Arial" panose="020B0604020202020204" pitchFamily="34" charset="0"/>
                <a:cs typeface="Arial" panose="020B0604020202020204" pitchFamily="34" charset="0"/>
              </a:rPr>
              <a:t>Link Existing Bank Account (Via Aadhar)</a:t>
            </a:r>
          </a:p>
          <a:p>
            <a:pPr marL="285750" indent="-285750" algn="just">
              <a:buFont typeface="Wingdings" panose="05000000000000000000" pitchFamily="2" charset="2"/>
              <a:buChar char="q"/>
            </a:pPr>
            <a:r>
              <a:rPr lang="en-US" sz="1600" dirty="0">
                <a:latin typeface="Arial" panose="020B0604020202020204" pitchFamily="34" charset="0"/>
                <a:cs typeface="Arial" panose="020B0604020202020204" pitchFamily="34" charset="0"/>
              </a:rPr>
              <a:t>Create New Bank Account</a:t>
            </a:r>
          </a:p>
          <a:p>
            <a:pPr marL="285750" indent="-285750" algn="just">
              <a:buFont typeface="Wingdings" panose="05000000000000000000" pitchFamily="2" charset="2"/>
              <a:buChar char="q"/>
            </a:pPr>
            <a:r>
              <a:rPr lang="en-US" sz="1600" dirty="0">
                <a:latin typeface="Arial" panose="020B0604020202020204" pitchFamily="34" charset="0"/>
                <a:cs typeface="Arial" panose="020B0604020202020204" pitchFamily="34" charset="0"/>
              </a:rPr>
              <a:t>Send Money</a:t>
            </a:r>
          </a:p>
        </p:txBody>
      </p:sp>
      <p:sp>
        <p:nvSpPr>
          <p:cNvPr id="16" name="Google Shape;237;p3">
            <a:extLst>
              <a:ext uri="{FF2B5EF4-FFF2-40B4-BE49-F238E27FC236}">
                <a16:creationId xmlns:a16="http://schemas.microsoft.com/office/drawing/2014/main" id="{8D5CDE0E-CAEA-824F-8F75-854EC723515A}"/>
              </a:ext>
            </a:extLst>
          </p:cNvPr>
          <p:cNvSpPr txBox="1">
            <a:spLocks/>
          </p:cNvSpPr>
          <p:nvPr/>
        </p:nvSpPr>
        <p:spPr>
          <a:xfrm>
            <a:off x="6400800" y="1752600"/>
            <a:ext cx="4648200" cy="81407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numCol="1" anchor="t" anchorCtr="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buFont typeface="Wingdings" panose="05000000000000000000" pitchFamily="2" charset="2"/>
              <a:buChar char="q"/>
            </a:pPr>
            <a:r>
              <a:rPr lang="en-US" sz="1600" kern="0" dirty="0">
                <a:latin typeface="Arial" panose="020B0604020202020204" pitchFamily="34" charset="0"/>
                <a:cs typeface="Arial" panose="020B0604020202020204" pitchFamily="34" charset="0"/>
              </a:rPr>
              <a:t>Receive Money</a:t>
            </a:r>
          </a:p>
          <a:p>
            <a:pPr marL="285750" indent="-285750" algn="just">
              <a:buFont typeface="Wingdings" panose="05000000000000000000" pitchFamily="2" charset="2"/>
              <a:buChar char="q"/>
            </a:pPr>
            <a:r>
              <a:rPr lang="en-US" sz="1600" kern="0" dirty="0">
                <a:latin typeface="Arial" panose="020B0604020202020204" pitchFamily="34" charset="0"/>
                <a:cs typeface="Arial" panose="020B0604020202020204" pitchFamily="34" charset="0"/>
              </a:rPr>
              <a:t>Check Balance</a:t>
            </a:r>
          </a:p>
          <a:p>
            <a:pPr marL="285750" indent="-285750" algn="just">
              <a:buFont typeface="Wingdings" panose="05000000000000000000" pitchFamily="2" charset="2"/>
              <a:buChar char="q"/>
            </a:pPr>
            <a:r>
              <a:rPr lang="en-US" sz="1600" kern="0" dirty="0">
                <a:latin typeface="Arial" panose="020B0604020202020204" pitchFamily="34" charset="0"/>
                <a:cs typeface="Arial" panose="020B0604020202020204" pitchFamily="34" charset="0"/>
              </a:rPr>
              <a:t>Check/Avail Loans </a:t>
            </a:r>
          </a:p>
        </p:txBody>
      </p:sp>
      <p:graphicFrame>
        <p:nvGraphicFramePr>
          <p:cNvPr id="12" name="Google Shape;1667;p80">
            <a:extLst>
              <a:ext uri="{FF2B5EF4-FFF2-40B4-BE49-F238E27FC236}">
                <a16:creationId xmlns:a16="http://schemas.microsoft.com/office/drawing/2014/main" id="{986985DF-DF37-AF48-8410-D6A0D2B2A940}"/>
              </a:ext>
            </a:extLst>
          </p:cNvPr>
          <p:cNvGraphicFramePr/>
          <p:nvPr>
            <p:extLst>
              <p:ext uri="{D42A27DB-BD31-4B8C-83A1-F6EECF244321}">
                <p14:modId xmlns:p14="http://schemas.microsoft.com/office/powerpoint/2010/main" val="4093217272"/>
              </p:ext>
            </p:extLst>
          </p:nvPr>
        </p:nvGraphicFramePr>
        <p:xfrm>
          <a:off x="2895600" y="3047953"/>
          <a:ext cx="6803971" cy="2414920"/>
        </p:xfrm>
        <a:graphic>
          <a:graphicData uri="http://schemas.openxmlformats.org/drawingml/2006/table">
            <a:tbl>
              <a:tblPr>
                <a:noFill/>
              </a:tblPr>
              <a:tblGrid>
                <a:gridCol w="1547556">
                  <a:extLst>
                    <a:ext uri="{9D8B030D-6E8A-4147-A177-3AD203B41FA5}">
                      <a16:colId xmlns:a16="http://schemas.microsoft.com/office/drawing/2014/main" val="20000"/>
                    </a:ext>
                  </a:extLst>
                </a:gridCol>
                <a:gridCol w="1372900">
                  <a:extLst>
                    <a:ext uri="{9D8B030D-6E8A-4147-A177-3AD203B41FA5}">
                      <a16:colId xmlns:a16="http://schemas.microsoft.com/office/drawing/2014/main" val="20001"/>
                    </a:ext>
                  </a:extLst>
                </a:gridCol>
                <a:gridCol w="1294505">
                  <a:extLst>
                    <a:ext uri="{9D8B030D-6E8A-4147-A177-3AD203B41FA5}">
                      <a16:colId xmlns:a16="http://schemas.microsoft.com/office/drawing/2014/main" val="20002"/>
                    </a:ext>
                  </a:extLst>
                </a:gridCol>
                <a:gridCol w="1294505">
                  <a:extLst>
                    <a:ext uri="{9D8B030D-6E8A-4147-A177-3AD203B41FA5}">
                      <a16:colId xmlns:a16="http://schemas.microsoft.com/office/drawing/2014/main" val="20003"/>
                    </a:ext>
                  </a:extLst>
                </a:gridCol>
                <a:gridCol w="1294505">
                  <a:extLst>
                    <a:ext uri="{9D8B030D-6E8A-4147-A177-3AD203B41FA5}">
                      <a16:colId xmlns:a16="http://schemas.microsoft.com/office/drawing/2014/main" val="20004"/>
                    </a:ext>
                  </a:extLst>
                </a:gridCol>
              </a:tblGrid>
              <a:tr h="480680">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endParaRPr sz="1400" b="0" i="0" dirty="0">
                        <a:solidFill>
                          <a:srgbClr val="9437FF"/>
                        </a:solidFill>
                        <a:latin typeface="Arial" panose="020B0604020202020204" pitchFamily="34" charset="0"/>
                        <a:ea typeface="Krona One"/>
                        <a:cs typeface="Arial" panose="020B0604020202020204" pitchFamily="34" charset="0"/>
                        <a:sym typeface="Krona One"/>
                      </a:endParaRPr>
                    </a:p>
                  </a:txBody>
                  <a:tcPr marL="54000" marR="54000" marT="91425" marB="91425"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solidFill>
                      <a:srgbClr val="B219F6"/>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 sz="1400" b="0" i="0" dirty="0">
                          <a:solidFill>
                            <a:schemeClr val="bg1"/>
                          </a:solidFill>
                          <a:latin typeface="Arial" panose="020B0604020202020204" pitchFamily="34" charset="0"/>
                          <a:ea typeface="Krona One"/>
                          <a:cs typeface="Arial" panose="020B0604020202020204" pitchFamily="34" charset="0"/>
                          <a:sym typeface="Krona One"/>
                        </a:rPr>
                        <a:t>UPI</a:t>
                      </a:r>
                      <a:endParaRPr sz="1400" b="0" i="0" dirty="0">
                        <a:solidFill>
                          <a:schemeClr val="bg1"/>
                        </a:solidFill>
                        <a:latin typeface="Arial" panose="020B0604020202020204" pitchFamily="34" charset="0"/>
                        <a:ea typeface="Krona One"/>
                        <a:cs typeface="Arial" panose="020B0604020202020204" pitchFamily="34" charset="0"/>
                        <a:sym typeface="Krona One"/>
                      </a:endParaRPr>
                    </a:p>
                  </a:txBody>
                  <a:tcPr marL="54000" marR="54000" marT="91425" marB="91425" anchor="ctr">
                    <a:lnL w="9525" cap="flat" cmpd="sng" algn="ctr">
                      <a:solidFill>
                        <a:srgbClr val="B219F6"/>
                      </a:solidFill>
                      <a:prstDash val="solid"/>
                      <a:round/>
                      <a:headEnd type="none" w="sm" len="sm"/>
                      <a:tailEnd type="none" w="sm" len="sm"/>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219F6"/>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IN" sz="1400" b="0" i="0" dirty="0">
                          <a:solidFill>
                            <a:schemeClr val="bg1"/>
                          </a:solidFill>
                          <a:latin typeface="Arial" panose="020B0604020202020204" pitchFamily="34" charset="0"/>
                          <a:ea typeface="Krona One"/>
                          <a:cs typeface="Arial" panose="020B0604020202020204" pitchFamily="34" charset="0"/>
                          <a:sym typeface="Krona One"/>
                        </a:rPr>
                        <a:t>UPI Lite</a:t>
                      </a:r>
                    </a:p>
                  </a:txBody>
                  <a:tcPr marL="54000" marR="54000"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219F6"/>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IN" sz="1400" b="0" i="0" dirty="0">
                          <a:solidFill>
                            <a:schemeClr val="bg1"/>
                          </a:solidFill>
                          <a:latin typeface="Arial" panose="020B0604020202020204" pitchFamily="34" charset="0"/>
                          <a:ea typeface="Krona One"/>
                          <a:cs typeface="Arial" panose="020B0604020202020204" pitchFamily="34" charset="0"/>
                          <a:sym typeface="Krona One"/>
                        </a:rPr>
                        <a:t>*99#</a:t>
                      </a:r>
                    </a:p>
                  </a:txBody>
                  <a:tcPr marL="54000" marR="54000" marT="91425" marB="91425" anchor="ctr">
                    <a:lnL w="12700" cap="flat" cmpd="sng" algn="ctr">
                      <a:solidFill>
                        <a:prstClr val="black"/>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219F6"/>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bg1"/>
                          </a:solidFill>
                          <a:latin typeface="Arial" panose="020B0604020202020204" pitchFamily="34" charset="0"/>
                          <a:ea typeface="Krona One"/>
                          <a:cs typeface="Arial" panose="020B0604020202020204" pitchFamily="34" charset="0"/>
                          <a:sym typeface="Krona One"/>
                        </a:rPr>
                        <a:t>POTG</a:t>
                      </a:r>
                    </a:p>
                  </a:txBody>
                  <a:tcPr marL="54000" marR="54000" marT="91425" marB="91425"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219F6"/>
                    </a:solidFill>
                  </a:tcPr>
                </a:tc>
                <a:extLst>
                  <a:ext uri="{0D108BD9-81ED-4DB2-BD59-A6C34878D82A}">
                    <a16:rowId xmlns:a16="http://schemas.microsoft.com/office/drawing/2014/main" val="10000"/>
                  </a:ext>
                </a:extLst>
              </a:tr>
              <a:tr h="480680">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r" rtl="0">
                        <a:spcBef>
                          <a:spcPts val="0"/>
                        </a:spcBef>
                        <a:spcAft>
                          <a:spcPts val="0"/>
                        </a:spcAft>
                        <a:buNone/>
                      </a:pPr>
                      <a:r>
                        <a:rPr lang="en" sz="1400" b="0" i="0" dirty="0">
                          <a:solidFill>
                            <a:srgbClr val="9437FF"/>
                          </a:solidFill>
                          <a:latin typeface="Arial" panose="020B0604020202020204" pitchFamily="34" charset="0"/>
                          <a:ea typeface="Krona One"/>
                          <a:cs typeface="Arial" panose="020B0604020202020204" pitchFamily="34" charset="0"/>
                          <a:sym typeface="Krona One"/>
                        </a:rPr>
                        <a:t>Limited Connectivity</a:t>
                      </a:r>
                      <a:endParaRPr sz="1400" b="0" i="0" dirty="0">
                        <a:solidFill>
                          <a:srgbClr val="9437FF"/>
                        </a:solidFill>
                        <a:latin typeface="Arial" panose="020B0604020202020204" pitchFamily="34" charset="0"/>
                        <a:ea typeface="Krona One"/>
                        <a:cs typeface="Arial" panose="020B0604020202020204" pitchFamily="34" charset="0"/>
                        <a:sym typeface="Krona One"/>
                      </a:endParaRPr>
                    </a:p>
                  </a:txBody>
                  <a:tcPr marL="0" marR="90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lgn="ctr">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126000" marR="126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12700" cmpd="sng">
                      <a:solidFill>
                        <a:prstClr val="black"/>
                      </a:solidFill>
                      <a:prstDash val="solid"/>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solidFill>
                      <a:srgbClr val="EEEEEE"/>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9437FF"/>
                          </a:solidFill>
                          <a:latin typeface="Didact Gothic"/>
                          <a:ea typeface="Didact Gothic"/>
                          <a:cs typeface="Didact Gothic"/>
                          <a:sym typeface="Didact Gothic"/>
                        </a:rPr>
                        <a:t>Yes</a:t>
                      </a:r>
                    </a:p>
                  </a:txBody>
                  <a:tcPr marL="91425" marR="91425"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12700" cmpd="sng">
                      <a:solidFill>
                        <a:prstClr val="black"/>
                      </a:solidFill>
                      <a:prstDash val="solid"/>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9437FF"/>
                          </a:solidFill>
                          <a:latin typeface="Didact Gothic"/>
                          <a:ea typeface="Didact Gothic"/>
                          <a:cs typeface="Didact Gothic"/>
                          <a:sym typeface="Didact Gothic"/>
                        </a:rPr>
                        <a:t>Yes</a:t>
                      </a:r>
                    </a:p>
                  </a:txBody>
                  <a:tcPr marL="91425" marR="91425" marT="0" marB="0" anchor="ctr">
                    <a:lnL w="9525" cap="flat" cmpd="sng" algn="ctr">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12700" cap="flat" cmpd="sng" algn="ctr">
                      <a:solidFill>
                        <a:prstClr val="black"/>
                      </a:solidFill>
                      <a:prstDash val="solid"/>
                      <a:round/>
                      <a:headEnd type="none" w="med" len="med"/>
                      <a:tailEnd type="none" w="med" len="med"/>
                    </a:lnT>
                    <a:lnB w="9525" cap="flat" cmpd="sng" algn="ctr">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Yes</a:t>
                      </a:r>
                    </a:p>
                  </a:txBody>
                  <a:tcPr marL="91425" marR="91425"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12700" cmpd="sng">
                      <a:solidFill>
                        <a:prstClr val="black"/>
                      </a:solidFill>
                      <a:prstDash val="solid"/>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solidFill>
                      <a:srgbClr val="EEEEEE">
                        <a:alpha val="51110"/>
                      </a:srgbClr>
                    </a:solidFill>
                  </a:tcPr>
                </a:tc>
                <a:extLst>
                  <a:ext uri="{0D108BD9-81ED-4DB2-BD59-A6C34878D82A}">
                    <a16:rowId xmlns:a16="http://schemas.microsoft.com/office/drawing/2014/main" val="10001"/>
                  </a:ext>
                </a:extLst>
              </a:tr>
              <a:tr h="480680">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r" rtl="0">
                        <a:spcBef>
                          <a:spcPts val="0"/>
                        </a:spcBef>
                        <a:spcAft>
                          <a:spcPts val="0"/>
                        </a:spcAft>
                        <a:buNone/>
                      </a:pPr>
                      <a:r>
                        <a:rPr lang="en" sz="1400" b="0" i="0" dirty="0">
                          <a:solidFill>
                            <a:srgbClr val="9437FF"/>
                          </a:solidFill>
                          <a:latin typeface="Arial" panose="020B0604020202020204" pitchFamily="34" charset="0"/>
                          <a:ea typeface="Krona One"/>
                          <a:cs typeface="Arial" panose="020B0604020202020204" pitchFamily="34" charset="0"/>
                          <a:sym typeface="Krona One"/>
                        </a:rPr>
                        <a:t>No Wallet</a:t>
                      </a:r>
                      <a:endParaRPr sz="1400" b="0" i="0" dirty="0">
                        <a:solidFill>
                          <a:srgbClr val="9437FF"/>
                        </a:solidFill>
                        <a:latin typeface="Arial" panose="020B0604020202020204" pitchFamily="34" charset="0"/>
                        <a:ea typeface="Krona One"/>
                        <a:cs typeface="Arial" panose="020B0604020202020204" pitchFamily="34" charset="0"/>
                        <a:sym typeface="Krona One"/>
                      </a:endParaRPr>
                    </a:p>
                  </a:txBody>
                  <a:tcPr marL="0" marR="90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91425" marR="91425"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Yes</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lgn="ctr">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lgn="ctr">
                      <a:solidFill>
                        <a:srgbClr val="B219F6"/>
                      </a:solidFill>
                      <a:prstDash val="solid"/>
                      <a:round/>
                      <a:headEnd type="none" w="sm" len="sm"/>
                      <a:tailEnd type="none" w="sm" len="sm"/>
                    </a:lnT>
                    <a:lnB w="9525" cap="flat" cmpd="sng" algn="ctr">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Yes</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2200">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r" rtl="0">
                        <a:spcBef>
                          <a:spcPts val="0"/>
                        </a:spcBef>
                        <a:spcAft>
                          <a:spcPts val="0"/>
                        </a:spcAft>
                        <a:buNone/>
                      </a:pPr>
                      <a:r>
                        <a:rPr lang="en" sz="1400" b="0" i="0" dirty="0">
                          <a:solidFill>
                            <a:srgbClr val="9437FF"/>
                          </a:solidFill>
                          <a:latin typeface="Arial" panose="020B0604020202020204" pitchFamily="34" charset="0"/>
                          <a:ea typeface="Krona One"/>
                          <a:cs typeface="Arial" panose="020B0604020202020204" pitchFamily="34" charset="0"/>
                          <a:sym typeface="Krona One"/>
                        </a:rPr>
                        <a:t>Feature Rich</a:t>
                      </a:r>
                      <a:endParaRPr sz="1400" b="0" i="0" dirty="0">
                        <a:solidFill>
                          <a:srgbClr val="9437FF"/>
                        </a:solidFill>
                        <a:latin typeface="Arial" panose="020B0604020202020204" pitchFamily="34" charset="0"/>
                        <a:ea typeface="Krona One"/>
                        <a:cs typeface="Arial" panose="020B0604020202020204" pitchFamily="34" charset="0"/>
                        <a:sym typeface="Krona One"/>
                      </a:endParaRPr>
                    </a:p>
                  </a:txBody>
                  <a:tcPr marL="0" marR="90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91425" marR="91425"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230399" lvl="0" indent="0" algn="ctr" rtl="0">
                        <a:spcBef>
                          <a:spcPts val="0"/>
                        </a:spcBef>
                        <a:spcAft>
                          <a:spcPts val="0"/>
                        </a:spcAft>
                        <a:buNone/>
                      </a:pPr>
                      <a:r>
                        <a:rPr lang="en-US" sz="1400" dirty="0">
                          <a:solidFill>
                            <a:srgbClr val="9437FF"/>
                          </a:solidFill>
                          <a:latin typeface="Didact Gothic"/>
                          <a:ea typeface="Didact Gothic"/>
                          <a:cs typeface="Didact Gothic"/>
                          <a:sym typeface="Didact Gothic"/>
                        </a:rPr>
                        <a:t>-</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lgn="ctr">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lgn="ctr">
                      <a:solidFill>
                        <a:srgbClr val="B219F6"/>
                      </a:solidFill>
                      <a:prstDash val="solid"/>
                      <a:round/>
                      <a:headEnd type="none" w="sm" len="sm"/>
                      <a:tailEnd type="none" w="sm" len="sm"/>
                    </a:lnT>
                    <a:lnB w="9525" cap="flat" cmpd="sng" algn="ctr">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Clr>
                          <a:schemeClr val="dk2"/>
                        </a:buClr>
                        <a:buSzPts val="1100"/>
                        <a:buFont typeface="Arial"/>
                        <a:buNone/>
                      </a:pPr>
                      <a:r>
                        <a:rPr lang="en-US" sz="1400" dirty="0">
                          <a:solidFill>
                            <a:srgbClr val="9437FF"/>
                          </a:solidFill>
                          <a:latin typeface="Didact Gothic"/>
                          <a:ea typeface="Didact Gothic"/>
                          <a:cs typeface="Didact Gothic"/>
                          <a:sym typeface="Didact Gothic"/>
                        </a:rPr>
                        <a:t>Yes</a:t>
                      </a:r>
                      <a:endParaRPr sz="1400" dirty="0">
                        <a:solidFill>
                          <a:srgbClr val="9437FF"/>
                        </a:solidFill>
                        <a:latin typeface="Didact Gothic"/>
                        <a:ea typeface="Didact Gothic"/>
                        <a:cs typeface="Didact Gothic"/>
                        <a:sym typeface="Didact Gothic"/>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0680">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r" rtl="0">
                        <a:spcBef>
                          <a:spcPts val="0"/>
                        </a:spcBef>
                        <a:spcAft>
                          <a:spcPts val="0"/>
                        </a:spcAft>
                        <a:buNone/>
                      </a:pPr>
                      <a:r>
                        <a:rPr lang="en" sz="1400" b="0" i="0" dirty="0">
                          <a:solidFill>
                            <a:srgbClr val="9437FF"/>
                          </a:solidFill>
                          <a:latin typeface="Arial" panose="020B0604020202020204" pitchFamily="34" charset="0"/>
                          <a:ea typeface="Krona One"/>
                          <a:cs typeface="Arial" panose="020B0604020202020204" pitchFamily="34" charset="0"/>
                          <a:sym typeface="Krona One"/>
                        </a:rPr>
                        <a:t>Added Advantage</a:t>
                      </a:r>
                      <a:endParaRPr sz="1400" b="0" i="0" dirty="0">
                        <a:solidFill>
                          <a:srgbClr val="9437FF"/>
                        </a:solidFill>
                        <a:latin typeface="Arial" panose="020B0604020202020204" pitchFamily="34" charset="0"/>
                        <a:ea typeface="Krona One"/>
                        <a:cs typeface="Arial" panose="020B0604020202020204" pitchFamily="34" charset="0"/>
                        <a:sym typeface="Krona One"/>
                      </a:endParaRPr>
                    </a:p>
                  </a:txBody>
                  <a:tcPr marL="0" marR="90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Cabin"/>
                          <a:ea typeface="Cabin"/>
                          <a:cs typeface="Cabin"/>
                          <a:sym typeface="Cabin"/>
                        </a:rPr>
                        <a:t>-</a:t>
                      </a:r>
                      <a:endParaRPr sz="1400" dirty="0">
                        <a:solidFill>
                          <a:srgbClr val="9437FF"/>
                        </a:solidFill>
                        <a:latin typeface="Cabin"/>
                        <a:ea typeface="Cabin"/>
                        <a:cs typeface="Cabin"/>
                        <a:sym typeface="Cabin"/>
                      </a:endParaRPr>
                    </a:p>
                  </a:txBody>
                  <a:tcPr marL="91425" marR="91425"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solidFill>
                      <a:srgbClr val="EEEEEE">
                        <a:alpha val="51110"/>
                      </a:srgbClr>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Cabin"/>
                          <a:ea typeface="Cabin"/>
                          <a:cs typeface="Cabin"/>
                          <a:sym typeface="Cabin"/>
                        </a:rPr>
                        <a:t>-</a:t>
                      </a:r>
                      <a:endParaRPr sz="1400" dirty="0">
                        <a:solidFill>
                          <a:srgbClr val="9437FF"/>
                        </a:solidFill>
                        <a:latin typeface="Cabin"/>
                        <a:ea typeface="Cabin"/>
                        <a:cs typeface="Cabin"/>
                        <a:sym typeface="Cabin"/>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Cabin"/>
                          <a:ea typeface="Cabin"/>
                          <a:cs typeface="Cabin"/>
                          <a:sym typeface="Cabin"/>
                        </a:rPr>
                        <a:t>-</a:t>
                      </a:r>
                    </a:p>
                  </a:txBody>
                  <a:tcPr marL="90000" marR="72000" marT="0" marB="0" anchor="ctr">
                    <a:lnL w="9525" cap="flat" cmpd="sng" algn="ctr">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lgn="ctr">
                      <a:solidFill>
                        <a:srgbClr val="B219F6"/>
                      </a:solidFill>
                      <a:prstDash val="solid"/>
                      <a:round/>
                      <a:headEnd type="none" w="sm" len="sm"/>
                      <a:tailEnd type="none" w="sm" len="sm"/>
                    </a:lnT>
                    <a:lnB w="9525" cap="flat" cmpd="sng" algn="ctr">
                      <a:solidFill>
                        <a:srgbClr val="B219F6"/>
                      </a:solid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lvl1pPr marL="0">
                        <a:defRPr>
                          <a:solidFill>
                            <a:schemeClr val="tx1"/>
                          </a:solidFill>
                          <a:latin typeface="Arial"/>
                        </a:defRPr>
                      </a:lvl1pPr>
                      <a:lvl2pPr marL="457200">
                        <a:defRPr>
                          <a:solidFill>
                            <a:schemeClr val="tx1"/>
                          </a:solidFill>
                          <a:latin typeface="Arial"/>
                        </a:defRPr>
                      </a:lvl2pPr>
                      <a:lvl3pPr marL="914400">
                        <a:defRPr>
                          <a:solidFill>
                            <a:schemeClr val="tx1"/>
                          </a:solidFill>
                          <a:latin typeface="Arial"/>
                        </a:defRPr>
                      </a:lvl3pPr>
                      <a:lvl4pPr marL="1371600">
                        <a:defRPr>
                          <a:solidFill>
                            <a:schemeClr val="tx1"/>
                          </a:solidFill>
                          <a:latin typeface="Arial"/>
                        </a:defRPr>
                      </a:lvl4pPr>
                      <a:lvl5pPr marL="1828800">
                        <a:defRPr>
                          <a:solidFill>
                            <a:schemeClr val="tx1"/>
                          </a:solidFill>
                          <a:latin typeface="Arial"/>
                        </a:defRPr>
                      </a:lvl5pPr>
                      <a:lvl6pPr marL="2286000">
                        <a:defRPr>
                          <a:solidFill>
                            <a:schemeClr val="tx1"/>
                          </a:solidFill>
                          <a:latin typeface="Arial"/>
                        </a:defRPr>
                      </a:lvl6pPr>
                      <a:lvl7pPr marL="2743200">
                        <a:defRPr>
                          <a:solidFill>
                            <a:schemeClr val="tx1"/>
                          </a:solidFill>
                          <a:latin typeface="Arial"/>
                        </a:defRPr>
                      </a:lvl7pPr>
                      <a:lvl8pPr marL="3200400">
                        <a:defRPr>
                          <a:solidFill>
                            <a:schemeClr val="tx1"/>
                          </a:solidFill>
                          <a:latin typeface="Arial"/>
                        </a:defRPr>
                      </a:lvl8pPr>
                      <a:lvl9pPr marL="3657600">
                        <a:defRPr>
                          <a:solidFill>
                            <a:schemeClr val="tx1"/>
                          </a:solidFill>
                          <a:latin typeface="Arial"/>
                        </a:defRPr>
                      </a:lvl9pPr>
                    </a:lstStyle>
                    <a:p>
                      <a:pPr marL="0" lvl="0" indent="0" algn="ctr" rtl="0">
                        <a:spcBef>
                          <a:spcPts val="0"/>
                        </a:spcBef>
                        <a:spcAft>
                          <a:spcPts val="0"/>
                        </a:spcAft>
                        <a:buNone/>
                      </a:pPr>
                      <a:r>
                        <a:rPr lang="en-US" sz="1400" dirty="0">
                          <a:solidFill>
                            <a:srgbClr val="9437FF"/>
                          </a:solidFill>
                          <a:latin typeface="Cabin"/>
                          <a:ea typeface="Cabin"/>
                          <a:cs typeface="Cabin"/>
                          <a:sym typeface="Cabin"/>
                        </a:rPr>
                        <a:t>Yes</a:t>
                      </a:r>
                      <a:endParaRPr sz="1400" dirty="0">
                        <a:solidFill>
                          <a:srgbClr val="9437FF"/>
                        </a:solidFill>
                        <a:latin typeface="Cabin"/>
                        <a:ea typeface="Cabin"/>
                        <a:cs typeface="Cabin"/>
                        <a:sym typeface="Cabin"/>
                      </a:endParaRPr>
                    </a:p>
                  </a:txBody>
                  <a:tcPr marL="90000" marR="72000" marT="0" marB="0" anchor="ctr">
                    <a:lnL w="9525" cap="flat" cmpd="sng">
                      <a:solidFill>
                        <a:srgbClr val="B219F6"/>
                      </a:solidFill>
                      <a:prstDash val="solid"/>
                      <a:round/>
                      <a:headEnd type="none" w="sm" len="sm"/>
                      <a:tailEnd type="none" w="sm" len="sm"/>
                    </a:lnL>
                    <a:lnR w="9525" cap="flat" cmpd="sng">
                      <a:solidFill>
                        <a:srgbClr val="B219F6"/>
                      </a:solidFill>
                      <a:prstDash val="solid"/>
                      <a:round/>
                      <a:headEnd type="none" w="sm" len="sm"/>
                      <a:tailEnd type="none" w="sm" len="sm"/>
                    </a:lnR>
                    <a:lnT w="9525" cap="flat" cmpd="sng">
                      <a:solidFill>
                        <a:srgbClr val="B219F6"/>
                      </a:solidFill>
                      <a:prstDash val="solid"/>
                      <a:round/>
                      <a:headEnd type="none" w="sm" len="sm"/>
                      <a:tailEnd type="none" w="sm" len="sm"/>
                    </a:lnT>
                    <a:lnB w="9525" cap="flat" cmpd="sng">
                      <a:solidFill>
                        <a:srgbClr val="B219F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3171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4623815" y="0"/>
              <a:ext cx="7187184" cy="6857997"/>
            </a:xfrm>
            <a:prstGeom prst="rect">
              <a:avLst/>
            </a:prstGeom>
          </p:spPr>
        </p:pic>
      </p:grpSp>
      <p:sp>
        <p:nvSpPr>
          <p:cNvPr id="5" name="object 5"/>
          <p:cNvSpPr txBox="1">
            <a:spLocks noGrp="1"/>
          </p:cNvSpPr>
          <p:nvPr>
            <p:ph type="title"/>
          </p:nvPr>
        </p:nvSpPr>
        <p:spPr>
          <a:xfrm>
            <a:off x="368300" y="2735021"/>
            <a:ext cx="4904740" cy="1123315"/>
          </a:xfrm>
          <a:prstGeom prst="rect">
            <a:avLst/>
          </a:prstGeom>
        </p:spPr>
        <p:txBody>
          <a:bodyPr vert="horz" wrap="square" lIns="0" tIns="12700" rIns="0" bIns="0" rtlCol="0">
            <a:spAutoFit/>
          </a:bodyPr>
          <a:lstStyle/>
          <a:p>
            <a:pPr marL="12700">
              <a:lnSpc>
                <a:spcPct val="100000"/>
              </a:lnSpc>
              <a:spcBef>
                <a:spcPts val="100"/>
              </a:spcBef>
            </a:pPr>
            <a:r>
              <a:rPr dirty="0"/>
              <a:t>Thank</a:t>
            </a:r>
            <a:r>
              <a:rPr spc="-90" dirty="0"/>
              <a:t> </a:t>
            </a:r>
            <a:r>
              <a:rPr dirty="0"/>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8"/>
          <p:cNvGraphicFramePr>
            <a:graphicFrameLocks noGrp="1"/>
          </p:cNvGraphicFramePr>
          <p:nvPr>
            <p:extLst>
              <p:ext uri="{D42A27DB-BD31-4B8C-83A1-F6EECF244321}">
                <p14:modId xmlns:p14="http://schemas.microsoft.com/office/powerpoint/2010/main" val="2343831003"/>
              </p:ext>
            </p:extLst>
          </p:nvPr>
        </p:nvGraphicFramePr>
        <p:xfrm>
          <a:off x="458736" y="1169797"/>
          <a:ext cx="11617325" cy="4871707"/>
        </p:xfrm>
        <a:graphic>
          <a:graphicData uri="http://schemas.openxmlformats.org/drawingml/2006/table">
            <a:tbl>
              <a:tblPr firstRow="1" bandRow="1">
                <a:tableStyleId>{2D5ABB26-0587-4C30-8999-92F81FD0307C}</a:tableStyleId>
              </a:tblPr>
              <a:tblGrid>
                <a:gridCol w="4382135">
                  <a:extLst>
                    <a:ext uri="{9D8B030D-6E8A-4147-A177-3AD203B41FA5}">
                      <a16:colId xmlns:a16="http://schemas.microsoft.com/office/drawing/2014/main" val="20000"/>
                    </a:ext>
                  </a:extLst>
                </a:gridCol>
                <a:gridCol w="2398129">
                  <a:extLst>
                    <a:ext uri="{9D8B030D-6E8A-4147-A177-3AD203B41FA5}">
                      <a16:colId xmlns:a16="http://schemas.microsoft.com/office/drawing/2014/main" val="20001"/>
                    </a:ext>
                  </a:extLst>
                </a:gridCol>
                <a:gridCol w="4837061">
                  <a:extLst>
                    <a:ext uri="{9D8B030D-6E8A-4147-A177-3AD203B41FA5}">
                      <a16:colId xmlns:a16="http://schemas.microsoft.com/office/drawing/2014/main" val="20002"/>
                    </a:ext>
                  </a:extLst>
                </a:gridCol>
              </a:tblGrid>
              <a:tr h="378460">
                <a:tc>
                  <a:txBody>
                    <a:bodyPr/>
                    <a:lstStyle/>
                    <a:p>
                      <a:pPr marL="91440">
                        <a:lnSpc>
                          <a:spcPct val="100000"/>
                        </a:lnSpc>
                        <a:spcBef>
                          <a:spcPts val="334"/>
                        </a:spcBef>
                      </a:pPr>
                      <a:r>
                        <a:rPr sz="1600" b="1" spc="-15" dirty="0">
                          <a:solidFill>
                            <a:srgbClr val="A000FF"/>
                          </a:solidFill>
                          <a:latin typeface="Arial" panose="020B0604020202020204" pitchFamily="34" charset="0"/>
                          <a:cs typeface="Arial" panose="020B0604020202020204" pitchFamily="34" charset="0"/>
                        </a:rPr>
                        <a:t>TEAM</a:t>
                      </a:r>
                      <a:r>
                        <a:rPr sz="1600" b="1" spc="-10" dirty="0">
                          <a:solidFill>
                            <a:srgbClr val="A000FF"/>
                          </a:solidFill>
                          <a:latin typeface="Arial" panose="020B0604020202020204" pitchFamily="34" charset="0"/>
                          <a:cs typeface="Arial" panose="020B0604020202020204" pitchFamily="34" charset="0"/>
                        </a:rPr>
                        <a:t> NAME:</a:t>
                      </a:r>
                      <a:r>
                        <a:rPr lang="en-US" sz="1600" b="1" spc="-10" dirty="0">
                          <a:solidFill>
                            <a:srgbClr val="A000FF"/>
                          </a:solidFill>
                          <a:latin typeface="Arial" panose="020B0604020202020204" pitchFamily="34" charset="0"/>
                          <a:cs typeface="Arial" panose="020B0604020202020204" pitchFamily="34" charset="0"/>
                        </a:rPr>
                        <a:t> Brainvoltzzz</a:t>
                      </a:r>
                      <a:endParaRPr sz="1600" dirty="0">
                        <a:latin typeface="Arial" panose="020B0604020202020204" pitchFamily="34" charset="0"/>
                        <a:cs typeface="Arial" panose="020B0604020202020204" pitchFamily="34" charset="0"/>
                      </a:endParaRPr>
                    </a:p>
                  </a:txBody>
                  <a:tcPr marL="0" marR="0" marT="42544" marB="0">
                    <a:lnL w="6350">
                      <a:solidFill>
                        <a:srgbClr val="E6BEFF"/>
                      </a:solidFill>
                      <a:prstDash val="solid"/>
                    </a:lnL>
                    <a:lnR w="6350">
                      <a:solidFill>
                        <a:srgbClr val="EBCCFF"/>
                      </a:solidFill>
                      <a:prstDash val="solid"/>
                    </a:lnR>
                    <a:lnT w="6350">
                      <a:solidFill>
                        <a:srgbClr val="E6BEFF"/>
                      </a:solidFill>
                      <a:prstDash val="solid"/>
                    </a:lnT>
                    <a:lnB w="6350">
                      <a:solidFill>
                        <a:srgbClr val="EBCCFF"/>
                      </a:solidFill>
                      <a:prstDash val="solid"/>
                    </a:lnB>
                    <a:solidFill>
                      <a:srgbClr val="EAEAEA"/>
                    </a:solidFill>
                  </a:tcPr>
                </a:tc>
                <a:tc gridSpan="2">
                  <a:txBody>
                    <a:bodyPr/>
                    <a:lstStyle/>
                    <a:p>
                      <a:pPr>
                        <a:lnSpc>
                          <a:spcPct val="100000"/>
                        </a:lnSpc>
                      </a:pPr>
                      <a:endParaRPr sz="1600">
                        <a:latin typeface="Arial" panose="020B0604020202020204" pitchFamily="34" charset="0"/>
                        <a:cs typeface="Arial" panose="020B0604020202020204" pitchFamily="34" charset="0"/>
                      </a:endParaRPr>
                    </a:p>
                  </a:txBody>
                  <a:tcPr marL="0" marR="0" marT="0" marB="0">
                    <a:lnL w="6350">
                      <a:solidFill>
                        <a:srgbClr val="EBCCFF"/>
                      </a:solidFill>
                      <a:prstDash val="solid"/>
                    </a:lnL>
                    <a:lnR w="6350">
                      <a:solidFill>
                        <a:srgbClr val="E6BEFF"/>
                      </a:solidFill>
                      <a:prstDash val="solid"/>
                    </a:lnR>
                    <a:lnT w="6350">
                      <a:solidFill>
                        <a:srgbClr val="E6BEFF"/>
                      </a:solidFill>
                      <a:prstDash val="solid"/>
                    </a:lnT>
                    <a:lnB w="6350">
                      <a:solidFill>
                        <a:srgbClr val="D4D4D4"/>
                      </a:solidFill>
                      <a:prstDash val="solid"/>
                    </a:lnB>
                    <a:solidFill>
                      <a:srgbClr val="EAEAEA"/>
                    </a:solidFill>
                  </a:tcPr>
                </a:tc>
                <a:tc hMerge="1">
                  <a:txBody>
                    <a:bodyPr/>
                    <a:lstStyle/>
                    <a:p>
                      <a:endParaRPr/>
                    </a:p>
                  </a:txBody>
                  <a:tcPr marL="0" marR="0" marT="0" marB="0"/>
                </a:tc>
                <a:extLst>
                  <a:ext uri="{0D108BD9-81ED-4DB2-BD59-A6C34878D82A}">
                    <a16:rowId xmlns:a16="http://schemas.microsoft.com/office/drawing/2014/main" val="10000"/>
                  </a:ext>
                </a:extLst>
              </a:tr>
              <a:tr h="4493247">
                <a:tc gridSpan="2">
                  <a:txBody>
                    <a:bodyPr/>
                    <a:lstStyle/>
                    <a:p>
                      <a:pPr>
                        <a:lnSpc>
                          <a:spcPct val="100000"/>
                        </a:lnSpc>
                      </a:pPr>
                      <a:endParaRPr sz="3700" dirty="0">
                        <a:latin typeface="Arial" panose="020B0604020202020204" pitchFamily="34" charset="0"/>
                        <a:cs typeface="Arial" panose="020B0604020202020204" pitchFamily="34" charset="0"/>
                      </a:endParaRPr>
                    </a:p>
                    <a:p>
                      <a:pPr marL="2176145" marR="982980">
                        <a:lnSpc>
                          <a:spcPts val="3170"/>
                        </a:lnSpc>
                      </a:pPr>
                      <a:endParaRPr lang="en-IN" sz="3300" b="1" spc="10" dirty="0">
                        <a:solidFill>
                          <a:srgbClr val="A000FF"/>
                        </a:solidFill>
                        <a:latin typeface="Arial" panose="020B0604020202020204" pitchFamily="34" charset="0"/>
                        <a:cs typeface="Arial" panose="020B0604020202020204" pitchFamily="34" charset="0"/>
                      </a:endParaRPr>
                    </a:p>
                    <a:p>
                      <a:pPr marL="2176145" marR="982980">
                        <a:lnSpc>
                          <a:spcPts val="3170"/>
                        </a:lnSpc>
                      </a:pPr>
                      <a:r>
                        <a:rPr lang="en-IN" sz="3600" b="1" spc="10" dirty="0">
                          <a:solidFill>
                            <a:srgbClr val="A000FF"/>
                          </a:solidFill>
                          <a:latin typeface="Arial" panose="020B0604020202020204" pitchFamily="34" charset="0"/>
                          <a:cs typeface="Arial" panose="020B0604020202020204" pitchFamily="34" charset="0"/>
                        </a:rPr>
                        <a:t>Vedang Bhole</a:t>
                      </a:r>
                      <a:r>
                        <a:rPr lang="en-IN" sz="3600" b="1" spc="-130" dirty="0">
                          <a:solidFill>
                            <a:srgbClr val="A000FF"/>
                          </a:solidFill>
                          <a:latin typeface="Arial" panose="020B0604020202020204" pitchFamily="34" charset="0"/>
                          <a:cs typeface="Arial" panose="020B0604020202020204" pitchFamily="34" charset="0"/>
                        </a:rPr>
                        <a:t> </a:t>
                      </a:r>
                    </a:p>
                    <a:p>
                      <a:pPr marL="2176145" marR="982980">
                        <a:lnSpc>
                          <a:spcPct val="100000"/>
                        </a:lnSpc>
                      </a:pPr>
                      <a:endParaRPr lang="en-IN" sz="1100" b="1" spc="-130" dirty="0">
                        <a:solidFill>
                          <a:srgbClr val="A000FF"/>
                        </a:solidFill>
                        <a:latin typeface="Arial" panose="020B0604020202020204" pitchFamily="34" charset="0"/>
                        <a:cs typeface="Arial" panose="020B0604020202020204" pitchFamily="34" charset="0"/>
                      </a:endParaRPr>
                    </a:p>
                    <a:p>
                      <a:pPr marL="2176145" marR="982980">
                        <a:lnSpc>
                          <a:spcPct val="100000"/>
                        </a:lnSpc>
                      </a:pPr>
                      <a:r>
                        <a:rPr lang="en-IN" sz="1400" dirty="0">
                          <a:latin typeface="Arial" panose="020B0604020202020204" pitchFamily="34" charset="0"/>
                          <a:cs typeface="Arial" panose="020B0604020202020204" pitchFamily="34" charset="0"/>
                        </a:rPr>
                        <a:t>Co</a:t>
                      </a:r>
                      <a:r>
                        <a:rPr lang="en-IN" sz="1400" spc="20" dirty="0">
                          <a:latin typeface="Arial" panose="020B0604020202020204" pitchFamily="34" charset="0"/>
                          <a:cs typeface="Arial" panose="020B0604020202020204" pitchFamily="34" charset="0"/>
                        </a:rPr>
                        <a:t>ll</a:t>
                      </a:r>
                      <a:r>
                        <a:rPr lang="en-IN" sz="1400" dirty="0">
                          <a:latin typeface="Arial" panose="020B0604020202020204" pitchFamily="34" charset="0"/>
                          <a:cs typeface="Arial" panose="020B0604020202020204" pitchFamily="34" charset="0"/>
                        </a:rPr>
                        <a:t>eg</a:t>
                      </a:r>
                      <a:r>
                        <a:rPr lang="en-IN" sz="1400" spc="-20" dirty="0">
                          <a:latin typeface="Arial" panose="020B0604020202020204" pitchFamily="34" charset="0"/>
                          <a:cs typeface="Arial" panose="020B0604020202020204" pitchFamily="34" charset="0"/>
                        </a:rPr>
                        <a:t>e</a:t>
                      </a:r>
                      <a:r>
                        <a:rPr lang="en-IN" sz="1400" dirty="0">
                          <a:latin typeface="Arial" panose="020B0604020202020204" pitchFamily="34" charset="0"/>
                          <a:cs typeface="Arial" panose="020B0604020202020204" pitchFamily="34" charset="0"/>
                        </a:rPr>
                        <a:t>: </a:t>
                      </a:r>
                      <a:r>
                        <a:rPr lang="en-IN" sz="1400" b="1" dirty="0">
                          <a:solidFill>
                            <a:srgbClr val="7030A0"/>
                          </a:solidFill>
                          <a:latin typeface="Arial" panose="020B0604020202020204" pitchFamily="34" charset="0"/>
                          <a:cs typeface="Arial" panose="020B0604020202020204" pitchFamily="34" charset="0"/>
                        </a:rPr>
                        <a:t>VIT Bhopal  </a:t>
                      </a:r>
                    </a:p>
                    <a:p>
                      <a:pPr marL="2176145" marR="982980">
                        <a:lnSpc>
                          <a:spcPct val="100000"/>
                        </a:lnSpc>
                      </a:pPr>
                      <a:r>
                        <a:rPr lang="en-IN" sz="1400" spc="-10" dirty="0">
                          <a:latin typeface="Arial" panose="020B0604020202020204" pitchFamily="34" charset="0"/>
                          <a:cs typeface="Arial" panose="020B0604020202020204" pitchFamily="34" charset="0"/>
                        </a:rPr>
                        <a:t>Stream: </a:t>
                      </a:r>
                      <a:r>
                        <a:rPr lang="en-IN" sz="1400" b="1" spc="-10" dirty="0">
                          <a:solidFill>
                            <a:srgbClr val="7030A0"/>
                          </a:solidFill>
                          <a:latin typeface="Arial" panose="020B0604020202020204" pitchFamily="34" charset="0"/>
                          <a:cs typeface="Arial" panose="020B0604020202020204" pitchFamily="34" charset="0"/>
                        </a:rPr>
                        <a:t>Engineering (Computer Science)</a:t>
                      </a:r>
                      <a:endParaRPr lang="en-IN" sz="1400" b="1" spc="0" dirty="0">
                        <a:solidFill>
                          <a:srgbClr val="7030A0"/>
                        </a:solidFill>
                        <a:latin typeface="Arial" panose="020B0604020202020204" pitchFamily="34" charset="0"/>
                        <a:cs typeface="Arial" panose="020B0604020202020204" pitchFamily="34" charset="0"/>
                      </a:endParaRPr>
                    </a:p>
                    <a:p>
                      <a:pPr marL="2176145" marR="982980">
                        <a:lnSpc>
                          <a:spcPct val="100000"/>
                        </a:lnSpc>
                      </a:pPr>
                      <a:r>
                        <a:rPr sz="1400" spc="-35" dirty="0">
                          <a:latin typeface="Arial" panose="020B0604020202020204" pitchFamily="34" charset="0"/>
                          <a:cs typeface="Arial" panose="020B0604020202020204" pitchFamily="34" charset="0"/>
                        </a:rPr>
                        <a:t>Year</a:t>
                      </a:r>
                      <a:r>
                        <a:rPr sz="1400" spc="-4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of</a:t>
                      </a:r>
                      <a:r>
                        <a:rPr sz="1400" spc="-6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graduation:</a:t>
                      </a:r>
                      <a:r>
                        <a:rPr lang="en-US" sz="1400" dirty="0">
                          <a:latin typeface="Arial" panose="020B0604020202020204" pitchFamily="34" charset="0"/>
                          <a:cs typeface="Arial" panose="020B0604020202020204" pitchFamily="34" charset="0"/>
                        </a:rPr>
                        <a:t> </a:t>
                      </a:r>
                      <a:r>
                        <a:rPr lang="en-US" sz="1400" b="1" dirty="0">
                          <a:solidFill>
                            <a:srgbClr val="7030A0"/>
                          </a:solidFill>
                          <a:latin typeface="Arial" panose="020B0604020202020204" pitchFamily="34" charset="0"/>
                          <a:cs typeface="Arial" panose="020B0604020202020204" pitchFamily="34" charset="0"/>
                        </a:rPr>
                        <a:t>2024</a:t>
                      </a:r>
                      <a:endParaRPr sz="1400" b="1" dirty="0">
                        <a:solidFill>
                          <a:srgbClr val="7030A0"/>
                        </a:solidFill>
                        <a:latin typeface="Arial" panose="020B0604020202020204" pitchFamily="34" charset="0"/>
                        <a:cs typeface="Arial" panose="020B0604020202020204" pitchFamily="34" charset="0"/>
                      </a:endParaRPr>
                    </a:p>
                    <a:p>
                      <a:pPr>
                        <a:lnSpc>
                          <a:spcPct val="100000"/>
                        </a:lnSpc>
                      </a:pPr>
                      <a:endParaRPr sz="1300" dirty="0">
                        <a:latin typeface="Arial" panose="020B0604020202020204" pitchFamily="34" charset="0"/>
                        <a:cs typeface="Arial" panose="020B0604020202020204" pitchFamily="34" charset="0"/>
                      </a:endParaRPr>
                    </a:p>
                    <a:p>
                      <a:pPr>
                        <a:lnSpc>
                          <a:spcPct val="100000"/>
                        </a:lnSpc>
                      </a:pPr>
                      <a:endParaRPr sz="1300" dirty="0">
                        <a:latin typeface="Arial" panose="020B0604020202020204" pitchFamily="34" charset="0"/>
                        <a:cs typeface="Arial" panose="020B0604020202020204" pitchFamily="34" charset="0"/>
                      </a:endParaRPr>
                    </a:p>
                    <a:p>
                      <a:pPr>
                        <a:lnSpc>
                          <a:spcPct val="100000"/>
                        </a:lnSpc>
                      </a:pPr>
                      <a:endParaRPr sz="1300" dirty="0">
                        <a:latin typeface="Arial" panose="020B0604020202020204" pitchFamily="34" charset="0"/>
                        <a:cs typeface="Arial" panose="020B0604020202020204" pitchFamily="34" charset="0"/>
                      </a:endParaRPr>
                    </a:p>
                    <a:p>
                      <a:pPr>
                        <a:lnSpc>
                          <a:spcPct val="100000"/>
                        </a:lnSpc>
                        <a:spcBef>
                          <a:spcPts val="45"/>
                        </a:spcBef>
                      </a:pPr>
                      <a:endParaRPr sz="1000" dirty="0">
                        <a:latin typeface="Arial" panose="020B0604020202020204" pitchFamily="34" charset="0"/>
                        <a:cs typeface="Arial" panose="020B0604020202020204" pitchFamily="34" charset="0"/>
                      </a:endParaRPr>
                    </a:p>
                    <a:p>
                      <a:pPr marL="2289810">
                        <a:lnSpc>
                          <a:spcPct val="100000"/>
                        </a:lnSpc>
                      </a:pPr>
                      <a:endParaRPr sz="1200" dirty="0">
                        <a:latin typeface="Arial" panose="020B0604020202020204" pitchFamily="34" charset="0"/>
                        <a:cs typeface="Arial" panose="020B0604020202020204" pitchFamily="34" charset="0"/>
                      </a:endParaRPr>
                    </a:p>
                  </a:txBody>
                  <a:tcPr marL="0" marR="0" marT="0" marB="0">
                    <a:lnR w="6350">
                      <a:solidFill>
                        <a:srgbClr val="A112FF"/>
                      </a:solidFill>
                      <a:prstDash val="solid"/>
                    </a:lnR>
                    <a:lnT w="6350" cap="flat" cmpd="sng" algn="ctr">
                      <a:solidFill>
                        <a:srgbClr val="EBCCFF"/>
                      </a:solidFill>
                      <a:prstDash val="solid"/>
                      <a:round/>
                      <a:headEnd type="none" w="med" len="med"/>
                      <a:tailEnd type="none" w="med" len="med"/>
                    </a:lnT>
                  </a:tcPr>
                </a:tc>
                <a:tc hMerge="1">
                  <a:txBody>
                    <a:bodyPr/>
                    <a:lstStyle/>
                    <a:p>
                      <a:endParaRPr/>
                    </a:p>
                  </a:txBody>
                  <a:tcPr marL="0" marR="0" marT="0" marB="0"/>
                </a:tc>
                <a:tc>
                  <a:txBody>
                    <a:bodyPr/>
                    <a:lstStyle/>
                    <a:p>
                      <a:pPr>
                        <a:lnSpc>
                          <a:spcPct val="100000"/>
                        </a:lnSpc>
                        <a:spcBef>
                          <a:spcPts val="25"/>
                        </a:spcBef>
                      </a:pPr>
                      <a:endParaRPr sz="5450" dirty="0">
                        <a:latin typeface="Arial" panose="020B0604020202020204" pitchFamily="34" charset="0"/>
                        <a:cs typeface="Arial" panose="020B0604020202020204" pitchFamily="34" charset="0"/>
                      </a:endParaRPr>
                    </a:p>
                    <a:p>
                      <a:pPr marL="3071495">
                        <a:lnSpc>
                          <a:spcPct val="100000"/>
                        </a:lnSpc>
                      </a:pPr>
                      <a:endParaRPr sz="3600" dirty="0">
                        <a:latin typeface="Arial" panose="020B0604020202020204" pitchFamily="34" charset="0"/>
                        <a:cs typeface="Arial" panose="020B0604020202020204" pitchFamily="34" charset="0"/>
                      </a:endParaRPr>
                    </a:p>
                  </a:txBody>
                  <a:tcPr marL="0" marR="0" marT="3175" marB="0">
                    <a:lnL w="6350">
                      <a:solidFill>
                        <a:srgbClr val="A112FF"/>
                      </a:solidFill>
                      <a:prstDash val="solid"/>
                    </a:lnL>
                    <a:lnT w="6350">
                      <a:solidFill>
                        <a:srgbClr val="D4D4D4"/>
                      </a:solidFill>
                      <a:prstDash val="solid"/>
                    </a:lnT>
                  </a:tcPr>
                </a:tc>
                <a:extLst>
                  <a:ext uri="{0D108BD9-81ED-4DB2-BD59-A6C34878D82A}">
                    <a16:rowId xmlns:a16="http://schemas.microsoft.com/office/drawing/2014/main" val="10001"/>
                  </a:ext>
                </a:extLst>
              </a:tr>
            </a:tbl>
          </a:graphicData>
        </a:graphic>
      </p:graphicFrame>
      <p:grpSp>
        <p:nvGrpSpPr>
          <p:cNvPr id="3" name="object 3"/>
          <p:cNvGrpSpPr/>
          <p:nvPr/>
        </p:nvGrpSpPr>
        <p:grpSpPr>
          <a:xfrm>
            <a:off x="762000" y="2119882"/>
            <a:ext cx="1643111" cy="1783081"/>
            <a:chOff x="803039" y="2404872"/>
            <a:chExt cx="1492486" cy="1573149"/>
          </a:xfrm>
        </p:grpSpPr>
        <p:sp>
          <p:nvSpPr>
            <p:cNvPr id="4" name="object 4"/>
            <p:cNvSpPr/>
            <p:nvPr/>
          </p:nvSpPr>
          <p:spPr>
            <a:xfrm>
              <a:off x="853440" y="2505456"/>
              <a:ext cx="1442085" cy="1472565"/>
            </a:xfrm>
            <a:custGeom>
              <a:avLst/>
              <a:gdLst/>
              <a:ahLst/>
              <a:cxnLst/>
              <a:rect l="l" t="t" r="r" b="b"/>
              <a:pathLst>
                <a:path w="1442085" h="1472564">
                  <a:moveTo>
                    <a:pt x="1441704" y="0"/>
                  </a:moveTo>
                  <a:lnTo>
                    <a:pt x="0" y="0"/>
                  </a:lnTo>
                  <a:lnTo>
                    <a:pt x="0" y="1472184"/>
                  </a:lnTo>
                  <a:lnTo>
                    <a:pt x="1441704" y="1472184"/>
                  </a:lnTo>
                  <a:lnTo>
                    <a:pt x="1441704" y="0"/>
                  </a:lnTo>
                  <a:close/>
                </a:path>
              </a:pathLst>
            </a:custGeom>
            <a:solidFill>
              <a:srgbClr val="A000FF"/>
            </a:solidFill>
          </p:spPr>
          <p:txBody>
            <a:bodyPr wrap="square" lIns="0" tIns="0" rIns="0" bIns="0" rtlCol="0"/>
            <a:lstStyle/>
            <a:p>
              <a:endParaRPr/>
            </a:p>
          </p:txBody>
        </p:sp>
        <p:pic>
          <p:nvPicPr>
            <p:cNvPr id="5" name="object 5"/>
            <p:cNvPicPr/>
            <p:nvPr/>
          </p:nvPicPr>
          <p:blipFill rotWithShape="1">
            <a:blip r:embed="rId2">
              <a:extLst>
                <a:ext uri="{28A0092B-C50C-407E-A947-70E740481C1C}">
                  <a14:useLocalDpi xmlns:a14="http://schemas.microsoft.com/office/drawing/2010/main" val="0"/>
                </a:ext>
              </a:extLst>
            </a:blip>
            <a:srcRect l="11741" t="12183" r="21736" b="21294"/>
            <a:stretch/>
          </p:blipFill>
          <p:spPr>
            <a:xfrm>
              <a:off x="803039" y="2404872"/>
              <a:ext cx="1341337" cy="1472115"/>
            </a:xfrm>
            <a:prstGeom prst="rect">
              <a:avLst/>
            </a:prstGeom>
          </p:spPr>
        </p:pic>
      </p:grpSp>
      <p:sp>
        <p:nvSpPr>
          <p:cNvPr id="6" name="object 6"/>
          <p:cNvSpPr txBox="1">
            <a:spLocks noGrp="1"/>
          </p:cNvSpPr>
          <p:nvPr>
            <p:ph type="title"/>
          </p:nvPr>
        </p:nvSpPr>
        <p:spPr>
          <a:xfrm>
            <a:off x="449376" y="436321"/>
            <a:ext cx="2760980" cy="574675"/>
          </a:xfrm>
          <a:prstGeom prst="rect">
            <a:avLst/>
          </a:prstGeom>
        </p:spPr>
        <p:txBody>
          <a:bodyPr vert="horz" wrap="square" lIns="0" tIns="12700" rIns="0" bIns="0" rtlCol="0">
            <a:spAutoFit/>
          </a:bodyPr>
          <a:lstStyle/>
          <a:p>
            <a:pPr marL="12700">
              <a:lnSpc>
                <a:spcPct val="100000"/>
              </a:lnSpc>
              <a:spcBef>
                <a:spcPts val="100"/>
              </a:spcBef>
            </a:pPr>
            <a:r>
              <a:rPr sz="3600" spc="-75" dirty="0">
                <a:solidFill>
                  <a:srgbClr val="000000"/>
                </a:solidFill>
              </a:rPr>
              <a:t>Team</a:t>
            </a:r>
            <a:r>
              <a:rPr sz="3600" spc="-50" dirty="0">
                <a:solidFill>
                  <a:srgbClr val="000000"/>
                </a:solidFill>
              </a:rPr>
              <a:t> </a:t>
            </a:r>
            <a:r>
              <a:rPr sz="3600" spc="-5" dirty="0">
                <a:solidFill>
                  <a:srgbClr val="000000"/>
                </a:solidFill>
              </a:rPr>
              <a:t>details</a:t>
            </a:r>
            <a:endParaRPr sz="3600"/>
          </a:p>
        </p:txBody>
      </p:sp>
      <p:sp>
        <p:nvSpPr>
          <p:cNvPr id="7" name="object 7"/>
          <p:cNvSpPr/>
          <p:nvPr/>
        </p:nvSpPr>
        <p:spPr>
          <a:xfrm>
            <a:off x="11601831" y="6589966"/>
            <a:ext cx="47625" cy="73660"/>
          </a:xfrm>
          <a:custGeom>
            <a:avLst/>
            <a:gdLst/>
            <a:ahLst/>
            <a:cxnLst/>
            <a:rect l="l" t="t" r="r" b="b"/>
            <a:pathLst>
              <a:path w="47625" h="73659">
                <a:moveTo>
                  <a:pt x="26543" y="0"/>
                </a:moveTo>
                <a:lnTo>
                  <a:pt x="16891" y="0"/>
                </a:lnTo>
                <a:lnTo>
                  <a:pt x="12065" y="1638"/>
                </a:lnTo>
                <a:lnTo>
                  <a:pt x="4445" y="8153"/>
                </a:lnTo>
                <a:lnTo>
                  <a:pt x="2032" y="12738"/>
                </a:lnTo>
                <a:lnTo>
                  <a:pt x="889" y="18669"/>
                </a:lnTo>
                <a:lnTo>
                  <a:pt x="9778" y="20243"/>
                </a:lnTo>
                <a:lnTo>
                  <a:pt x="10414" y="15913"/>
                </a:lnTo>
                <a:lnTo>
                  <a:pt x="11938" y="12674"/>
                </a:lnTo>
                <a:lnTo>
                  <a:pt x="16510" y="8356"/>
                </a:lnTo>
                <a:lnTo>
                  <a:pt x="19303" y="7277"/>
                </a:lnTo>
                <a:lnTo>
                  <a:pt x="26289" y="7277"/>
                </a:lnTo>
                <a:lnTo>
                  <a:pt x="29083" y="8331"/>
                </a:lnTo>
                <a:lnTo>
                  <a:pt x="33400" y="12598"/>
                </a:lnTo>
                <a:lnTo>
                  <a:pt x="34544" y="15278"/>
                </a:lnTo>
                <a:lnTo>
                  <a:pt x="34544" y="22606"/>
                </a:lnTo>
                <a:lnTo>
                  <a:pt x="33020" y="25641"/>
                </a:lnTo>
                <a:lnTo>
                  <a:pt x="27050" y="29565"/>
                </a:lnTo>
                <a:lnTo>
                  <a:pt x="23622" y="30556"/>
                </a:lnTo>
                <a:lnTo>
                  <a:pt x="18415" y="30454"/>
                </a:lnTo>
                <a:lnTo>
                  <a:pt x="17525" y="38214"/>
                </a:lnTo>
                <a:lnTo>
                  <a:pt x="19939" y="37553"/>
                </a:lnTo>
                <a:lnTo>
                  <a:pt x="22098" y="37236"/>
                </a:lnTo>
                <a:lnTo>
                  <a:pt x="27813" y="37236"/>
                </a:lnTo>
                <a:lnTo>
                  <a:pt x="31115" y="38544"/>
                </a:lnTo>
                <a:lnTo>
                  <a:pt x="36449" y="43815"/>
                </a:lnTo>
                <a:lnTo>
                  <a:pt x="37846" y="47167"/>
                </a:lnTo>
                <a:lnTo>
                  <a:pt x="37846" y="55486"/>
                </a:lnTo>
                <a:lnTo>
                  <a:pt x="36322" y="59055"/>
                </a:lnTo>
                <a:lnTo>
                  <a:pt x="30607" y="64820"/>
                </a:lnTo>
                <a:lnTo>
                  <a:pt x="27177" y="66255"/>
                </a:lnTo>
                <a:lnTo>
                  <a:pt x="19430" y="66255"/>
                </a:lnTo>
                <a:lnTo>
                  <a:pt x="16510" y="65151"/>
                </a:lnTo>
                <a:lnTo>
                  <a:pt x="11557" y="60731"/>
                </a:lnTo>
                <a:lnTo>
                  <a:pt x="9905" y="57124"/>
                </a:lnTo>
                <a:lnTo>
                  <a:pt x="8890" y="52108"/>
                </a:lnTo>
                <a:lnTo>
                  <a:pt x="0" y="53289"/>
                </a:lnTo>
                <a:lnTo>
                  <a:pt x="635" y="59283"/>
                </a:lnTo>
                <a:lnTo>
                  <a:pt x="3048" y="64160"/>
                </a:lnTo>
                <a:lnTo>
                  <a:pt x="11302" y="71691"/>
                </a:lnTo>
                <a:lnTo>
                  <a:pt x="16637" y="73571"/>
                </a:lnTo>
                <a:lnTo>
                  <a:pt x="29972" y="73571"/>
                </a:lnTo>
                <a:lnTo>
                  <a:pt x="35687" y="71386"/>
                </a:lnTo>
                <a:lnTo>
                  <a:pt x="44830" y="62649"/>
                </a:lnTo>
                <a:lnTo>
                  <a:pt x="47244" y="57315"/>
                </a:lnTo>
                <a:lnTo>
                  <a:pt x="47244" y="46380"/>
                </a:lnTo>
                <a:lnTo>
                  <a:pt x="45974" y="42506"/>
                </a:lnTo>
                <a:lnTo>
                  <a:pt x="41275" y="36322"/>
                </a:lnTo>
                <a:lnTo>
                  <a:pt x="37973" y="34290"/>
                </a:lnTo>
                <a:lnTo>
                  <a:pt x="33782" y="33299"/>
                </a:lnTo>
                <a:lnTo>
                  <a:pt x="36957" y="31800"/>
                </a:lnTo>
                <a:lnTo>
                  <a:pt x="39497" y="29768"/>
                </a:lnTo>
                <a:lnTo>
                  <a:pt x="42799" y="24663"/>
                </a:lnTo>
                <a:lnTo>
                  <a:pt x="43688" y="21831"/>
                </a:lnTo>
                <a:lnTo>
                  <a:pt x="43688" y="15443"/>
                </a:lnTo>
                <a:lnTo>
                  <a:pt x="42799" y="12344"/>
                </a:lnTo>
                <a:lnTo>
                  <a:pt x="39243" y="6515"/>
                </a:lnTo>
                <a:lnTo>
                  <a:pt x="36702" y="4216"/>
                </a:lnTo>
                <a:lnTo>
                  <a:pt x="30099" y="850"/>
                </a:lnTo>
                <a:lnTo>
                  <a:pt x="26543" y="0"/>
                </a:lnTo>
                <a:close/>
              </a:path>
            </a:pathLst>
          </a:custGeom>
          <a:solidFill>
            <a:srgbClr val="000000">
              <a:alpha val="39999"/>
            </a:srgbClr>
          </a:solidFill>
        </p:spPr>
        <p:txBody>
          <a:bodyPr wrap="square" lIns="0" tIns="0" rIns="0" bIns="0" rtlCol="0"/>
          <a:lstStyle/>
          <a:p>
            <a:endParaRPr/>
          </a:p>
        </p:txBody>
      </p:sp>
      <p:sp>
        <p:nvSpPr>
          <p:cNvPr id="11" name="object 11"/>
          <p:cNvSpPr/>
          <p:nvPr/>
        </p:nvSpPr>
        <p:spPr>
          <a:xfrm flipV="1">
            <a:off x="2624326" y="2965704"/>
            <a:ext cx="3090673" cy="45719"/>
          </a:xfrm>
          <a:custGeom>
            <a:avLst/>
            <a:gdLst/>
            <a:ahLst/>
            <a:cxnLst/>
            <a:rect l="l" t="t" r="r" b="b"/>
            <a:pathLst>
              <a:path w="1718310">
                <a:moveTo>
                  <a:pt x="0" y="0"/>
                </a:moveTo>
                <a:lnTo>
                  <a:pt x="1718056" y="0"/>
                </a:lnTo>
              </a:path>
            </a:pathLst>
          </a:custGeom>
          <a:ln w="6096">
            <a:solidFill>
              <a:srgbClr val="A112F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2711" y="387095"/>
            <a:ext cx="11280775" cy="698500"/>
          </a:xfrm>
          <a:custGeom>
            <a:avLst/>
            <a:gdLst/>
            <a:ahLst/>
            <a:cxnLst/>
            <a:rect l="l" t="t" r="r" b="b"/>
            <a:pathLst>
              <a:path w="11280775" h="698500">
                <a:moveTo>
                  <a:pt x="11280648" y="0"/>
                </a:moveTo>
                <a:lnTo>
                  <a:pt x="0" y="0"/>
                </a:lnTo>
                <a:lnTo>
                  <a:pt x="0" y="697991"/>
                </a:lnTo>
                <a:lnTo>
                  <a:pt x="11280648" y="697991"/>
                </a:lnTo>
                <a:lnTo>
                  <a:pt x="11280648" y="0"/>
                </a:lnTo>
                <a:close/>
              </a:path>
            </a:pathLst>
          </a:custGeom>
          <a:solidFill>
            <a:srgbClr val="A000FF"/>
          </a:solid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3" name="object 3"/>
          <p:cNvSpPr txBox="1">
            <a:spLocks noGrp="1"/>
          </p:cNvSpPr>
          <p:nvPr>
            <p:ph type="title"/>
          </p:nvPr>
        </p:nvSpPr>
        <p:spPr>
          <a:xfrm>
            <a:off x="440232" y="512775"/>
            <a:ext cx="6451600" cy="391795"/>
          </a:xfrm>
          <a:prstGeom prst="rect">
            <a:avLst/>
          </a:prstGeom>
        </p:spPr>
        <p:txBody>
          <a:bodyPr vert="horz" wrap="square" lIns="0" tIns="12700" rIns="0" bIns="0" rtlCol="0">
            <a:spAutoFit/>
          </a:bodyPr>
          <a:lstStyle/>
          <a:p>
            <a:pPr marL="12700">
              <a:lnSpc>
                <a:spcPct val="100000"/>
              </a:lnSpc>
              <a:spcBef>
                <a:spcPts val="100"/>
              </a:spcBef>
            </a:pPr>
            <a:r>
              <a:rPr lang="en-US" sz="2400" dirty="0">
                <a:latin typeface="Arial" panose="020B0604020202020204" pitchFamily="34" charset="0"/>
                <a:cs typeface="Arial" panose="020B0604020202020204" pitchFamily="34" charset="0"/>
              </a:rPr>
              <a:t>Problem We Solve </a:t>
            </a:r>
            <a:endParaRPr sz="2400" dirty="0">
              <a:latin typeface="Arial" panose="020B0604020202020204" pitchFamily="34" charset="0"/>
              <a:cs typeface="Arial" panose="020B0604020202020204" pitchFamily="34" charset="0"/>
            </a:endParaRPr>
          </a:p>
        </p:txBody>
      </p:sp>
      <p:sp>
        <p:nvSpPr>
          <p:cNvPr id="5" name="Google Shape;6557;p38">
            <a:extLst>
              <a:ext uri="{FF2B5EF4-FFF2-40B4-BE49-F238E27FC236}">
                <a16:creationId xmlns:a16="http://schemas.microsoft.com/office/drawing/2014/main" id="{0A1272F2-9F6B-B043-8706-1BB25A9A8672}"/>
              </a:ext>
            </a:extLst>
          </p:cNvPr>
          <p:cNvSpPr txBox="1">
            <a:spLocks/>
          </p:cNvSpPr>
          <p:nvPr/>
        </p:nvSpPr>
        <p:spPr>
          <a:xfrm>
            <a:off x="440232" y="3124200"/>
            <a:ext cx="10961465" cy="1980862"/>
          </a:xfrm>
          <a:prstGeom prst="rect">
            <a:avLst/>
          </a:prstGeom>
        </p:spPr>
        <p:txBody>
          <a:bodyPr spcFirstLastPara="1" wrap="square" lIns="91425" tIns="91425" rIns="91425" bIns="91425"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algn="l" rtl="0"/>
            <a:endParaRPr lang="en-US" sz="1600" kern="0" dirty="0">
              <a:solidFill>
                <a:sysClr val="windowText" lastClr="000000"/>
              </a:solidFill>
              <a:latin typeface="Arial" panose="020B0604020202020204" pitchFamily="34" charset="0"/>
              <a:cs typeface="Arial" panose="020B0604020202020204" pitchFamily="34" charset="0"/>
            </a:endParaRPr>
          </a:p>
          <a:p>
            <a:pPr marL="342900" indent="-203200" algn="l" rtl="0">
              <a:lnSpc>
                <a:spcPct val="150000"/>
              </a:lnSpc>
              <a:buSzPts val="1400"/>
              <a:buFontTx/>
              <a:buChar char="●"/>
            </a:pPr>
            <a:r>
              <a:rPr lang="en-US" sz="1600" kern="0" dirty="0">
                <a:solidFill>
                  <a:srgbClr val="7030A0"/>
                </a:solidFill>
                <a:latin typeface="Arial" panose="020B0604020202020204" pitchFamily="34" charset="0"/>
                <a:cs typeface="Arial" panose="020B0604020202020204" pitchFamily="34" charset="0"/>
              </a:rPr>
              <a:t>How often have you seen this?</a:t>
            </a:r>
          </a:p>
          <a:p>
            <a:pPr marL="342900" indent="-203200" algn="l" rtl="0">
              <a:lnSpc>
                <a:spcPct val="150000"/>
              </a:lnSpc>
              <a:buSzPts val="1400"/>
              <a:buFontTx/>
              <a:buChar char="●"/>
            </a:pPr>
            <a:r>
              <a:rPr lang="en-US" sz="1600" kern="0" dirty="0">
                <a:solidFill>
                  <a:srgbClr val="7030A0"/>
                </a:solidFill>
                <a:latin typeface="Arial" panose="020B0604020202020204" pitchFamily="34" charset="0"/>
                <a:cs typeface="Arial" panose="020B0604020202020204" pitchFamily="34" charset="0"/>
              </a:rPr>
              <a:t>Why does this happen?</a:t>
            </a:r>
          </a:p>
          <a:p>
            <a:pPr marL="342900" indent="-203200" algn="l" rtl="0">
              <a:lnSpc>
                <a:spcPct val="150000"/>
              </a:lnSpc>
              <a:buSzPts val="1400"/>
              <a:buFontTx/>
              <a:buChar char="●"/>
            </a:pPr>
            <a:r>
              <a:rPr lang="en-US" sz="1600" kern="0" dirty="0">
                <a:solidFill>
                  <a:srgbClr val="7030A0"/>
                </a:solidFill>
                <a:latin typeface="Arial" panose="020B0604020202020204" pitchFamily="34" charset="0"/>
                <a:cs typeface="Arial" panose="020B0604020202020204" pitchFamily="34" charset="0"/>
              </a:rPr>
              <a:t>Isn’t it common and frustrating now?</a:t>
            </a:r>
          </a:p>
          <a:p>
            <a:pPr algn="l" rtl="0">
              <a:spcBef>
                <a:spcPts val="1000"/>
              </a:spcBef>
            </a:pPr>
            <a:r>
              <a:rPr lang="en-US" sz="1600" b="1" i="1" u="sng" kern="0" dirty="0">
                <a:solidFill>
                  <a:sysClr val="windowText" lastClr="000000"/>
                </a:solidFill>
                <a:latin typeface="Arial" panose="020B0604020202020204" pitchFamily="34" charset="0"/>
                <a:cs typeface="Arial" panose="020B0604020202020204" pitchFamily="34" charset="0"/>
              </a:rPr>
              <a:t>What if you can use UPI to buy food in flights?</a:t>
            </a:r>
          </a:p>
          <a:p>
            <a:pPr>
              <a:spcBef>
                <a:spcPts val="1000"/>
              </a:spcBef>
            </a:pPr>
            <a:r>
              <a:rPr lang="en-US" sz="1600" kern="0" dirty="0">
                <a:solidFill>
                  <a:sysClr val="windowText" lastClr="000000"/>
                </a:solidFill>
                <a:latin typeface="Arial" panose="020B0604020202020204" pitchFamily="34" charset="0"/>
                <a:cs typeface="Arial" panose="020B0604020202020204" pitchFamily="34" charset="0"/>
              </a:rPr>
              <a:t>The problem statement revolves around the predicament faced by residents of remote and inaccessible areas characterized by a lack of connectivity and communication networks. These regions often find themselves excluded from the mainstream financial system. The absence of physical banks and limited access to traditional financial services significantly hampers economic opportunities for the local population. We enhance their economic prospects and promoting financial inclusion on a broader scale.</a:t>
            </a:r>
          </a:p>
        </p:txBody>
      </p:sp>
      <p:pic>
        <p:nvPicPr>
          <p:cNvPr id="8" name="Picture 7">
            <a:extLst>
              <a:ext uri="{FF2B5EF4-FFF2-40B4-BE49-F238E27FC236}">
                <a16:creationId xmlns:a16="http://schemas.microsoft.com/office/drawing/2014/main" id="{0ADDE199-E831-714F-AB4D-9150AE73E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25692"/>
            <a:ext cx="3740150" cy="1798508"/>
          </a:xfrm>
          <a:prstGeom prst="rect">
            <a:avLst/>
          </a:prstGeom>
        </p:spPr>
      </p:pic>
      <p:pic>
        <p:nvPicPr>
          <p:cNvPr id="10" name="Picture 9">
            <a:extLst>
              <a:ext uri="{FF2B5EF4-FFF2-40B4-BE49-F238E27FC236}">
                <a16:creationId xmlns:a16="http://schemas.microsoft.com/office/drawing/2014/main" id="{20A08DE1-09FA-C747-B057-A1EF5E7EC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1200694"/>
            <a:ext cx="2489200" cy="2095500"/>
          </a:xfrm>
          <a:prstGeom prst="rect">
            <a:avLst/>
          </a:prstGeom>
        </p:spPr>
      </p:pic>
      <p:pic>
        <p:nvPicPr>
          <p:cNvPr id="12" name="Picture 11">
            <a:extLst>
              <a:ext uri="{FF2B5EF4-FFF2-40B4-BE49-F238E27FC236}">
                <a16:creationId xmlns:a16="http://schemas.microsoft.com/office/drawing/2014/main" id="{C65E7CC4-4649-9D4D-8293-D283EC798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7084" y="1200694"/>
            <a:ext cx="3095716" cy="21001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5" y="341375"/>
            <a:ext cx="11283950" cy="456535"/>
          </a:xfrm>
          <a:prstGeom prst="rect">
            <a:avLst/>
          </a:prstGeom>
          <a:solidFill>
            <a:srgbClr val="A000FF"/>
          </a:solidFill>
        </p:spPr>
        <p:txBody>
          <a:bodyPr vert="horz" wrap="square" lIns="0" tIns="86360" rIns="0" bIns="0" rtlCol="0">
            <a:spAutoFit/>
          </a:bodyPr>
          <a:lstStyle/>
          <a:p>
            <a:pPr marL="90805">
              <a:lnSpc>
                <a:spcPct val="100000"/>
              </a:lnSpc>
              <a:spcBef>
                <a:spcPts val="680"/>
              </a:spcBef>
            </a:pPr>
            <a:r>
              <a:rPr sz="2400" dirty="0">
                <a:latin typeface="Arial" panose="020B0604020202020204" pitchFamily="34" charset="0"/>
                <a:cs typeface="Arial" panose="020B0604020202020204" pitchFamily="34" charset="0"/>
              </a:rPr>
              <a:t>Proposed</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solution</a:t>
            </a:r>
            <a:endParaRPr sz="24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C80845D1-D107-F14F-B424-F05A73661AE0}"/>
              </a:ext>
            </a:extLst>
          </p:cNvPr>
          <p:cNvSpPr txBox="1">
            <a:spLocks/>
          </p:cNvSpPr>
          <p:nvPr/>
        </p:nvSpPr>
        <p:spPr>
          <a:xfrm>
            <a:off x="558404" y="1047394"/>
            <a:ext cx="11075193" cy="59182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20B0604020202020204" pitchFamily="34" charset="0"/>
              <a:buChar char="q"/>
            </a:pPr>
            <a:r>
              <a:rPr lang="en-IN" sz="1600" dirty="0">
                <a:latin typeface="Arial" panose="020B0604020202020204" pitchFamily="34" charset="0"/>
                <a:ea typeface="+mn-lt"/>
                <a:cs typeface="Arial" panose="020B0604020202020204" pitchFamily="34" charset="0"/>
              </a:rPr>
              <a:t>Our app focuses on the providing all financial and banking services with or without internet. But also being secure, reliable and trustable.</a:t>
            </a:r>
            <a:endParaRPr lang="en-US" sz="1600" dirty="0">
              <a:latin typeface="Arial" panose="020B0604020202020204" pitchFamily="34" charset="0"/>
              <a:ea typeface="Calibri"/>
              <a:cs typeface="Arial" panose="020B0604020202020204" pitchFamily="34" charset="0"/>
            </a:endParaRPr>
          </a:p>
        </p:txBody>
      </p:sp>
      <p:sp>
        <p:nvSpPr>
          <p:cNvPr id="5" name="Google Shape;7768;p52">
            <a:extLst>
              <a:ext uri="{FF2B5EF4-FFF2-40B4-BE49-F238E27FC236}">
                <a16:creationId xmlns:a16="http://schemas.microsoft.com/office/drawing/2014/main" id="{E746C22C-16FD-554D-B860-2FBE356AA3C7}"/>
              </a:ext>
            </a:extLst>
          </p:cNvPr>
          <p:cNvSpPr/>
          <p:nvPr/>
        </p:nvSpPr>
        <p:spPr>
          <a:xfrm>
            <a:off x="1142998" y="1642393"/>
            <a:ext cx="10442403" cy="734076"/>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ABE5F8"/>
          </a:solidFill>
          <a:ln>
            <a:noFill/>
          </a:ln>
        </p:spPr>
        <p:txBody>
          <a:bodyPr spcFirstLastPara="1" wrap="square" lIns="137150" tIns="91425" rIns="137150" bIns="91425" anchor="ctr" anchorCtr="0">
            <a:noAutofit/>
          </a:bodyPr>
          <a:lstStyle/>
          <a:p>
            <a:pPr marL="0" lvl="0" indent="0" algn="l" rtl="0">
              <a:spcBef>
                <a:spcPts val="0"/>
              </a:spcBef>
              <a:spcAft>
                <a:spcPts val="0"/>
              </a:spcAft>
              <a:buNone/>
            </a:pPr>
            <a:r>
              <a:rPr lang="en-US" b="1" dirty="0">
                <a:solidFill>
                  <a:schemeClr val="dk1"/>
                </a:solidFill>
                <a:latin typeface="Arial" panose="020B0604020202020204" pitchFamily="34" charset="0"/>
                <a:ea typeface="Barlow Semi Condensed"/>
                <a:cs typeface="Arial" panose="020B0604020202020204" pitchFamily="34" charset="0"/>
                <a:sym typeface="Barlow Semi Condensed"/>
              </a:rPr>
              <a:t>Our Approach</a:t>
            </a:r>
          </a:p>
          <a:p>
            <a:pPr marL="139700" indent="0"/>
            <a:r>
              <a:rPr lang="en-IN" sz="1200" dirty="0">
                <a:solidFill>
                  <a:schemeClr val="tx1"/>
                </a:solidFill>
                <a:effectLst/>
                <a:latin typeface="Arial" panose="020B0604020202020204" pitchFamily="34" charset="0"/>
                <a:cs typeface="Arial" panose="020B0604020202020204" pitchFamily="34" charset="0"/>
              </a:rPr>
              <a:t>“Make It Simple” this statement is very true to carry out a financial app. And hence we will achieve this having very classic yet unique approach of ‘SMS’. </a:t>
            </a:r>
            <a:endParaRPr lang="en-IN" sz="1200" dirty="0">
              <a:solidFill>
                <a:schemeClr val="tx1"/>
              </a:solidFill>
              <a:latin typeface="Arial" panose="020B0604020202020204" pitchFamily="34" charset="0"/>
              <a:cs typeface="Arial" panose="020B0604020202020204" pitchFamily="34" charset="0"/>
            </a:endParaRPr>
          </a:p>
        </p:txBody>
      </p:sp>
      <p:sp>
        <p:nvSpPr>
          <p:cNvPr id="6" name="Google Shape;7769;p52">
            <a:extLst>
              <a:ext uri="{FF2B5EF4-FFF2-40B4-BE49-F238E27FC236}">
                <a16:creationId xmlns:a16="http://schemas.microsoft.com/office/drawing/2014/main" id="{7D0A0A97-F00E-6C49-8230-D5D1E101D8B8}"/>
              </a:ext>
            </a:extLst>
          </p:cNvPr>
          <p:cNvSpPr/>
          <p:nvPr/>
        </p:nvSpPr>
        <p:spPr>
          <a:xfrm>
            <a:off x="1142998" y="2466542"/>
            <a:ext cx="10363202" cy="734076"/>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B6B9"/>
          </a:solidFill>
          <a:ln>
            <a:noFill/>
          </a:ln>
        </p:spPr>
        <p:txBody>
          <a:bodyPr spcFirstLastPara="1" wrap="square" lIns="137150" tIns="91425" rIns="137150" bIns="91425" anchor="ctr" anchorCtr="0">
            <a:noAutofit/>
          </a:bodyPr>
          <a:lstStyle/>
          <a:p>
            <a:pPr marL="0" lvl="0" indent="0" algn="l" rtl="0">
              <a:spcBef>
                <a:spcPts val="0"/>
              </a:spcBef>
              <a:spcAft>
                <a:spcPts val="0"/>
              </a:spcAft>
              <a:buNone/>
            </a:pPr>
            <a:r>
              <a:rPr lang="en-US" b="1" dirty="0">
                <a:solidFill>
                  <a:schemeClr val="dk1"/>
                </a:solidFill>
                <a:latin typeface="Arial" panose="020B0604020202020204" pitchFamily="34" charset="0"/>
                <a:ea typeface="Barlow Semi Condensed"/>
                <a:cs typeface="Arial" panose="020B0604020202020204" pitchFamily="34" charset="0"/>
                <a:sym typeface="Barlow Semi Condensed"/>
              </a:rPr>
              <a:t>The All In One Secure Place</a:t>
            </a:r>
          </a:p>
          <a:p>
            <a:r>
              <a:rPr lang="en-IN" sz="1200" dirty="0">
                <a:solidFill>
                  <a:schemeClr val="dk1"/>
                </a:solidFill>
                <a:latin typeface="Arial" panose="020B0604020202020204" pitchFamily="34" charset="0"/>
                <a:ea typeface="Barlow Semi Condensed"/>
                <a:cs typeface="Arial" panose="020B0604020202020204" pitchFamily="34" charset="0"/>
                <a:sym typeface="Barlow Semi Condensed"/>
              </a:rPr>
              <a:t>Right from creating a bank account to linking an existing one from your Aadhar card to making payments and accessing government schemes all can be done on one single screen with being secure too.</a:t>
            </a:r>
          </a:p>
        </p:txBody>
      </p:sp>
      <p:sp>
        <p:nvSpPr>
          <p:cNvPr id="7" name="Google Shape;7775;p52">
            <a:extLst>
              <a:ext uri="{FF2B5EF4-FFF2-40B4-BE49-F238E27FC236}">
                <a16:creationId xmlns:a16="http://schemas.microsoft.com/office/drawing/2014/main" id="{7BC410C1-1348-3E4D-9084-B095EABD8EA6}"/>
              </a:ext>
            </a:extLst>
          </p:cNvPr>
          <p:cNvSpPr/>
          <p:nvPr/>
        </p:nvSpPr>
        <p:spPr>
          <a:xfrm>
            <a:off x="1143000" y="3290690"/>
            <a:ext cx="10442401" cy="964615"/>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AF9AD5"/>
          </a:solidFill>
          <a:ln>
            <a:noFill/>
          </a:ln>
        </p:spPr>
        <p:txBody>
          <a:bodyPr spcFirstLastPara="1" wrap="square" lIns="137150" tIns="91425" rIns="137150" bIns="91425" anchor="ctr" anchorCtr="0">
            <a:noAutofit/>
          </a:bodyPr>
          <a:lstStyle/>
          <a:p>
            <a:pPr marL="0" lvl="0" indent="0" algn="l" rtl="0">
              <a:spcBef>
                <a:spcPts val="0"/>
              </a:spcBef>
              <a:spcAft>
                <a:spcPts val="0"/>
              </a:spcAft>
              <a:buNone/>
            </a:pPr>
            <a:r>
              <a:rPr lang="en-US" b="1" dirty="0">
                <a:solidFill>
                  <a:schemeClr val="dk1"/>
                </a:solidFill>
                <a:latin typeface="Arial" panose="020B0604020202020204" pitchFamily="34" charset="0"/>
                <a:ea typeface="Barlow Semi Condensed"/>
                <a:cs typeface="Arial" panose="020B0604020202020204" pitchFamily="34" charset="0"/>
                <a:sym typeface="Barlow Semi Condensed"/>
              </a:rPr>
              <a:t>How Does Payment Occur</a:t>
            </a:r>
          </a:p>
          <a:p>
            <a:r>
              <a:rPr lang="en-US" sz="1200" dirty="0">
                <a:solidFill>
                  <a:schemeClr val="dk1"/>
                </a:solidFill>
                <a:latin typeface="Arial" panose="020B0604020202020204" pitchFamily="34" charset="0"/>
                <a:ea typeface="Barlow Semi Condensed"/>
                <a:cs typeface="Arial" panose="020B0604020202020204" pitchFamily="34" charset="0"/>
                <a:sym typeface="Barlow Semi Condensed"/>
              </a:rPr>
              <a:t>When you go to your dashboard you can select pay then select the user from contacts and the amount you would like to pay. After this you enter your PayPin and authorize the payment. The details are now sent to the bank over SMS with a unique ‘payid’. After carrying out the transaction the bank revert another SMS with the same ‘payid’ telling if it successful or not. </a:t>
            </a:r>
          </a:p>
        </p:txBody>
      </p:sp>
      <p:sp>
        <p:nvSpPr>
          <p:cNvPr id="8" name="Google Shape;7780;p52">
            <a:extLst>
              <a:ext uri="{FF2B5EF4-FFF2-40B4-BE49-F238E27FC236}">
                <a16:creationId xmlns:a16="http://schemas.microsoft.com/office/drawing/2014/main" id="{AFC378F1-7946-D644-B5AF-4EA2785BDB5D}"/>
              </a:ext>
            </a:extLst>
          </p:cNvPr>
          <p:cNvSpPr/>
          <p:nvPr/>
        </p:nvSpPr>
        <p:spPr>
          <a:xfrm rot="-5400000">
            <a:off x="-444000" y="2743503"/>
            <a:ext cx="2607675" cy="415927"/>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D4F1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dk1"/>
              </a:solidFill>
              <a:latin typeface="Arial" panose="020B0604020202020204" pitchFamily="34" charset="0"/>
              <a:ea typeface="Barlow Semi Condensed"/>
              <a:cs typeface="Arial" panose="020B0604020202020204" pitchFamily="34" charset="0"/>
              <a:sym typeface="Barlow Semi Condensed"/>
            </a:endParaRPr>
          </a:p>
        </p:txBody>
      </p:sp>
      <p:sp>
        <p:nvSpPr>
          <p:cNvPr id="9" name="Google Shape;7781;p52">
            <a:extLst>
              <a:ext uri="{FF2B5EF4-FFF2-40B4-BE49-F238E27FC236}">
                <a16:creationId xmlns:a16="http://schemas.microsoft.com/office/drawing/2014/main" id="{33C6AF32-1B0B-274C-934E-3AE7A42DD06F}"/>
              </a:ext>
            </a:extLst>
          </p:cNvPr>
          <p:cNvSpPr txBox="1"/>
          <p:nvPr/>
        </p:nvSpPr>
        <p:spPr>
          <a:xfrm>
            <a:off x="651887" y="1757607"/>
            <a:ext cx="416054" cy="51589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rial" panose="020B0604020202020204" pitchFamily="34" charset="0"/>
                <a:ea typeface="Barlow Semi Condensed"/>
                <a:cs typeface="Arial" panose="020B0604020202020204" pitchFamily="34" charset="0"/>
                <a:sym typeface="Barlow Semi Condensed"/>
              </a:rPr>
              <a:t>01</a:t>
            </a:r>
            <a:endParaRPr sz="2000" dirty="0">
              <a:latin typeface="Arial" panose="020B0604020202020204" pitchFamily="34" charset="0"/>
              <a:cs typeface="Arial" panose="020B0604020202020204" pitchFamily="34" charset="0"/>
            </a:endParaRPr>
          </a:p>
        </p:txBody>
      </p:sp>
      <p:sp>
        <p:nvSpPr>
          <p:cNvPr id="10" name="Google Shape;7782;p52">
            <a:extLst>
              <a:ext uri="{FF2B5EF4-FFF2-40B4-BE49-F238E27FC236}">
                <a16:creationId xmlns:a16="http://schemas.microsoft.com/office/drawing/2014/main" id="{86F41F9A-DD21-234F-AF2B-BB705B18178B}"/>
              </a:ext>
            </a:extLst>
          </p:cNvPr>
          <p:cNvSpPr txBox="1"/>
          <p:nvPr/>
        </p:nvSpPr>
        <p:spPr>
          <a:xfrm>
            <a:off x="641281" y="2561176"/>
            <a:ext cx="416054" cy="51589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rial" panose="020B0604020202020204" pitchFamily="34" charset="0"/>
                <a:ea typeface="Barlow Semi Condensed"/>
                <a:cs typeface="Arial" panose="020B0604020202020204" pitchFamily="34" charset="0"/>
                <a:sym typeface="Barlow Semi Condensed"/>
              </a:rPr>
              <a:t>02</a:t>
            </a:r>
            <a:endParaRPr sz="2000" dirty="0">
              <a:latin typeface="Arial" panose="020B0604020202020204" pitchFamily="34" charset="0"/>
              <a:cs typeface="Arial" panose="020B0604020202020204" pitchFamily="34" charset="0"/>
            </a:endParaRPr>
          </a:p>
        </p:txBody>
      </p:sp>
      <p:sp>
        <p:nvSpPr>
          <p:cNvPr id="11" name="Google Shape;7783;p52">
            <a:extLst>
              <a:ext uri="{FF2B5EF4-FFF2-40B4-BE49-F238E27FC236}">
                <a16:creationId xmlns:a16="http://schemas.microsoft.com/office/drawing/2014/main" id="{645F508F-152C-1F48-A4A7-4B21A70AF228}"/>
              </a:ext>
            </a:extLst>
          </p:cNvPr>
          <p:cNvSpPr txBox="1"/>
          <p:nvPr/>
        </p:nvSpPr>
        <p:spPr>
          <a:xfrm>
            <a:off x="651747" y="3522981"/>
            <a:ext cx="416054" cy="515896"/>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rial" panose="020B0604020202020204" pitchFamily="34" charset="0"/>
                <a:ea typeface="Barlow Semi Condensed"/>
                <a:cs typeface="Arial" panose="020B0604020202020204" pitchFamily="34" charset="0"/>
                <a:sym typeface="Barlow Semi Condensed"/>
              </a:rPr>
              <a:t>03</a:t>
            </a:r>
            <a:endParaRPr sz="2000" dirty="0">
              <a:latin typeface="Arial" panose="020B0604020202020204" pitchFamily="34" charset="0"/>
              <a:cs typeface="Arial" panose="020B0604020202020204" pitchFamily="34" charset="0"/>
            </a:endParaRPr>
          </a:p>
        </p:txBody>
      </p:sp>
      <p:sp>
        <p:nvSpPr>
          <p:cNvPr id="12" name="Google Shape;6273;p34">
            <a:extLst>
              <a:ext uri="{FF2B5EF4-FFF2-40B4-BE49-F238E27FC236}">
                <a16:creationId xmlns:a16="http://schemas.microsoft.com/office/drawing/2014/main" id="{2C07793A-1EE1-BF49-8DCE-F8D6B8D51FBC}"/>
              </a:ext>
            </a:extLst>
          </p:cNvPr>
          <p:cNvSpPr txBox="1">
            <a:spLocks/>
          </p:cNvSpPr>
          <p:nvPr/>
        </p:nvSpPr>
        <p:spPr>
          <a:xfrm>
            <a:off x="1476139" y="5029200"/>
            <a:ext cx="9239721" cy="9646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indent="0" algn="ctr"/>
            <a:endParaRPr lang="en-IN" sz="1600" dirty="0">
              <a:solidFill>
                <a:schemeClr val="tx1"/>
              </a:solidFill>
              <a:latin typeface="Arial" panose="020B0604020202020204" pitchFamily="34" charset="0"/>
              <a:cs typeface="Arial" panose="020B0604020202020204" pitchFamily="34" charset="0"/>
            </a:endParaRPr>
          </a:p>
          <a:p>
            <a:pPr marL="311150" indent="-171450">
              <a:buFont typeface="Arial" panose="020B0604020202020204" pitchFamily="34" charset="0"/>
              <a:buChar char="•"/>
            </a:pPr>
            <a:r>
              <a:rPr lang="en-IN" sz="1600" dirty="0">
                <a:solidFill>
                  <a:srgbClr val="7030A0"/>
                </a:solidFill>
                <a:effectLst/>
                <a:latin typeface="Arial" panose="020B0604020202020204" pitchFamily="34" charset="0"/>
                <a:cs typeface="Arial" panose="020B0604020202020204" pitchFamily="34" charset="0"/>
              </a:rPr>
              <a:t>Data Analysis: We use this tech to understand user behaviour and user spending pattern.</a:t>
            </a:r>
          </a:p>
          <a:p>
            <a:pPr marL="311150" indent="-171450">
              <a:buFont typeface="Arial" panose="020B0604020202020204" pitchFamily="34" charset="0"/>
              <a:buChar char="•"/>
            </a:pPr>
            <a:r>
              <a:rPr lang="en-IN" sz="1600" dirty="0">
                <a:solidFill>
                  <a:srgbClr val="7030A0"/>
                </a:solidFill>
                <a:latin typeface="Arial" panose="020B0604020202020204" pitchFamily="34" charset="0"/>
                <a:cs typeface="Arial" panose="020B0604020202020204" pitchFamily="34" charset="0"/>
              </a:rPr>
              <a:t>SMS: Classic tool to transfer the required information back and forth.</a:t>
            </a:r>
          </a:p>
          <a:p>
            <a:pPr marL="311150" indent="-171450">
              <a:buFont typeface="Arial" panose="020B0604020202020204" pitchFamily="34" charset="0"/>
              <a:buChar char="•"/>
            </a:pPr>
            <a:r>
              <a:rPr lang="en-IN" sz="1600" dirty="0">
                <a:solidFill>
                  <a:srgbClr val="7030A0"/>
                </a:solidFill>
                <a:latin typeface="Arial" panose="020B0604020202020204" pitchFamily="34" charset="0"/>
                <a:cs typeface="Arial" panose="020B0604020202020204" pitchFamily="34" charset="0"/>
              </a:rPr>
              <a:t>Java: To develop the app.</a:t>
            </a:r>
          </a:p>
        </p:txBody>
      </p:sp>
      <p:sp>
        <p:nvSpPr>
          <p:cNvPr id="13" name="Google Shape;6272;p34">
            <a:extLst>
              <a:ext uri="{FF2B5EF4-FFF2-40B4-BE49-F238E27FC236}">
                <a16:creationId xmlns:a16="http://schemas.microsoft.com/office/drawing/2014/main" id="{8474DB1A-A450-6348-A756-B520CB624316}"/>
              </a:ext>
            </a:extLst>
          </p:cNvPr>
          <p:cNvSpPr txBox="1">
            <a:spLocks/>
          </p:cNvSpPr>
          <p:nvPr/>
        </p:nvSpPr>
        <p:spPr>
          <a:xfrm>
            <a:off x="3118859" y="4687040"/>
            <a:ext cx="572898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9pPr>
          </a:lstStyle>
          <a:p>
            <a:pPr algn="ctr"/>
            <a:r>
              <a:rPr lang="en-IN" sz="2400" dirty="0">
                <a:solidFill>
                  <a:schemeClr val="tx1"/>
                </a:solidFill>
                <a:latin typeface="Arial" panose="020B0604020202020204" pitchFamily="34" charset="0"/>
                <a:cs typeface="Arial" panose="020B0604020202020204" pitchFamily="34" charset="0"/>
              </a:rPr>
              <a:t>TECH USED: </a:t>
            </a:r>
          </a:p>
        </p:txBody>
      </p:sp>
      <p:sp>
        <p:nvSpPr>
          <p:cNvPr id="16" name="Google Shape;6273;p34">
            <a:extLst>
              <a:ext uri="{FF2B5EF4-FFF2-40B4-BE49-F238E27FC236}">
                <a16:creationId xmlns:a16="http://schemas.microsoft.com/office/drawing/2014/main" id="{A77752E1-B123-3A44-A0F5-62821DC6E3FC}"/>
              </a:ext>
            </a:extLst>
          </p:cNvPr>
          <p:cNvSpPr txBox="1">
            <a:spLocks/>
          </p:cNvSpPr>
          <p:nvPr/>
        </p:nvSpPr>
        <p:spPr>
          <a:xfrm>
            <a:off x="1710080" y="5420414"/>
            <a:ext cx="9239721" cy="7340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indent="0" algn="ctr"/>
            <a:endParaRPr lang="en-IN" sz="1100" dirty="0">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66"/>
          <p:cNvSpPr/>
          <p:nvPr/>
        </p:nvSpPr>
        <p:spPr>
          <a:xfrm>
            <a:off x="2947969" y="4174033"/>
            <a:ext cx="3055200" cy="60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306" name="Google Shape;1306;p66"/>
          <p:cNvSpPr/>
          <p:nvPr/>
        </p:nvSpPr>
        <p:spPr>
          <a:xfrm>
            <a:off x="6189000" y="4174033"/>
            <a:ext cx="3055200" cy="60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307" name="Google Shape;1307;p66"/>
          <p:cNvSpPr txBox="1">
            <a:spLocks noGrp="1"/>
          </p:cNvSpPr>
          <p:nvPr>
            <p:ph type="title" idx="8"/>
          </p:nvPr>
        </p:nvSpPr>
        <p:spPr>
          <a:xfrm>
            <a:off x="4568416" y="19443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121900" rIns="0" bIns="121900" anchor="ctr" anchorCtr="0">
            <a:noAutofit/>
          </a:bodyPr>
          <a:lstStyle/>
          <a:p>
            <a:r>
              <a:rPr lang="en" sz="1600" dirty="0"/>
              <a:t>SMS Rec</a:t>
            </a:r>
            <a:r>
              <a:rPr lang="en-IN" sz="1600" dirty="0"/>
              <a:t>ei</a:t>
            </a:r>
            <a:r>
              <a:rPr lang="en" sz="1600" dirty="0"/>
              <a:t>ved In Database</a:t>
            </a:r>
            <a:endParaRPr sz="1600" dirty="0"/>
          </a:p>
        </p:txBody>
      </p:sp>
      <p:sp>
        <p:nvSpPr>
          <p:cNvPr id="1308" name="Google Shape;1308;p66"/>
          <p:cNvSpPr txBox="1">
            <a:spLocks noGrp="1"/>
          </p:cNvSpPr>
          <p:nvPr>
            <p:ph type="title"/>
          </p:nvPr>
        </p:nvSpPr>
        <p:spPr>
          <a:xfrm>
            <a:off x="1122933" y="19451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121900" rIns="0" bIns="121900" anchor="ctr" anchorCtr="0">
            <a:noAutofit/>
          </a:bodyPr>
          <a:lstStyle/>
          <a:p>
            <a:r>
              <a:rPr lang="en-US" dirty="0">
                <a:solidFill>
                  <a:schemeClr val="dk1"/>
                </a:solidFill>
              </a:rPr>
              <a:t>Payment Initiated</a:t>
            </a:r>
            <a:endParaRPr dirty="0">
              <a:solidFill>
                <a:schemeClr val="dk1"/>
              </a:solidFill>
            </a:endParaRPr>
          </a:p>
        </p:txBody>
      </p:sp>
      <p:sp>
        <p:nvSpPr>
          <p:cNvPr id="1309" name="Google Shape;1309;p66"/>
          <p:cNvSpPr txBox="1">
            <a:spLocks noGrp="1"/>
          </p:cNvSpPr>
          <p:nvPr>
            <p:ph type="subTitle" idx="1"/>
          </p:nvPr>
        </p:nvSpPr>
        <p:spPr>
          <a:xfrm>
            <a:off x="1122972" y="2627659"/>
            <a:ext cx="3055200" cy="6824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US" dirty="0"/>
              <a:t>SMS is sent to the bank number.</a:t>
            </a:r>
            <a:endParaRPr dirty="0"/>
          </a:p>
        </p:txBody>
      </p:sp>
      <p:sp>
        <p:nvSpPr>
          <p:cNvPr id="1310" name="Google Shape;1310;p66"/>
          <p:cNvSpPr txBox="1">
            <a:spLocks noGrp="1"/>
          </p:cNvSpPr>
          <p:nvPr>
            <p:ph type="title" idx="2"/>
          </p:nvPr>
        </p:nvSpPr>
        <p:spPr>
          <a:xfrm>
            <a:off x="3278070" y="4183924"/>
            <a:ext cx="2394999" cy="601600"/>
          </a:xfrm>
          <a:prstGeom prst="rect">
            <a:avLst/>
          </a:prstGeom>
        </p:spPr>
        <p:txBody>
          <a:bodyPr spcFirstLastPara="1" wrap="square" lIns="0" tIns="121900" rIns="0" bIns="121900" anchor="ctr" anchorCtr="0">
            <a:noAutofit/>
          </a:bodyPr>
          <a:lstStyle/>
          <a:p>
            <a:r>
              <a:rPr lang="en" dirty="0">
                <a:solidFill>
                  <a:schemeClr val="dk1"/>
                </a:solidFill>
              </a:rPr>
              <a:t>Payment Completed</a:t>
            </a:r>
            <a:endParaRPr dirty="0">
              <a:solidFill>
                <a:schemeClr val="dk1"/>
              </a:solidFill>
            </a:endParaRPr>
          </a:p>
        </p:txBody>
      </p:sp>
      <p:sp>
        <p:nvSpPr>
          <p:cNvPr id="1312" name="Google Shape;1312;p66"/>
          <p:cNvSpPr txBox="1">
            <a:spLocks noGrp="1"/>
          </p:cNvSpPr>
          <p:nvPr>
            <p:ph type="title" idx="4"/>
          </p:nvPr>
        </p:nvSpPr>
        <p:spPr>
          <a:xfrm>
            <a:off x="8013900" y="1944367"/>
            <a:ext cx="3055200" cy="68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121900" rIns="0" bIns="121900" anchor="ctr" anchorCtr="0">
            <a:noAutofit/>
          </a:bodyPr>
          <a:lstStyle/>
          <a:p>
            <a:r>
              <a:rPr lang="en-IN" dirty="0"/>
              <a:t>Processes </a:t>
            </a:r>
            <a:endParaRPr lang="en-IN" dirty="0">
              <a:solidFill>
                <a:schemeClr val="dk1"/>
              </a:solidFill>
            </a:endParaRPr>
          </a:p>
        </p:txBody>
      </p:sp>
      <p:sp>
        <p:nvSpPr>
          <p:cNvPr id="1313" name="Google Shape;1313;p66"/>
          <p:cNvSpPr txBox="1">
            <a:spLocks noGrp="1"/>
          </p:cNvSpPr>
          <p:nvPr>
            <p:ph type="subTitle" idx="5"/>
          </p:nvPr>
        </p:nvSpPr>
        <p:spPr>
          <a:xfrm>
            <a:off x="7818817" y="2627165"/>
            <a:ext cx="3343911" cy="864311"/>
          </a:xfrm>
          <a:prstGeom prst="rect">
            <a:avLst/>
          </a:prstGeom>
        </p:spPr>
        <p:txBody>
          <a:bodyPr spcFirstLastPara="1" wrap="square" lIns="121900" tIns="121900" rIns="121900" bIns="121900" anchor="ctr" anchorCtr="0">
            <a:noAutofit/>
          </a:bodyPr>
          <a:lstStyle/>
          <a:p>
            <a:pPr marL="0" indent="0">
              <a:buClr>
                <a:schemeClr val="dk1"/>
              </a:buClr>
              <a:buSzPts val="1100"/>
            </a:pPr>
            <a:r>
              <a:rPr lang="en" dirty="0"/>
              <a:t>Checks if the valid balance is present and sends a new SMS</a:t>
            </a:r>
            <a:endParaRPr dirty="0"/>
          </a:p>
        </p:txBody>
      </p:sp>
      <p:sp>
        <p:nvSpPr>
          <p:cNvPr id="1314" name="Google Shape;1314;p66"/>
          <p:cNvSpPr txBox="1">
            <a:spLocks noGrp="1"/>
          </p:cNvSpPr>
          <p:nvPr>
            <p:ph type="title" idx="6"/>
          </p:nvPr>
        </p:nvSpPr>
        <p:spPr>
          <a:xfrm>
            <a:off x="6217294" y="4180627"/>
            <a:ext cx="2869031" cy="601600"/>
          </a:xfrm>
          <a:prstGeom prst="rect">
            <a:avLst/>
          </a:prstGeom>
        </p:spPr>
        <p:txBody>
          <a:bodyPr spcFirstLastPara="1" wrap="square" lIns="0" tIns="121900" rIns="0" bIns="121900" anchor="ctr" anchorCtr="0">
            <a:noAutofit/>
          </a:bodyPr>
          <a:lstStyle/>
          <a:p>
            <a:r>
              <a:rPr lang="en-US" sz="1600" dirty="0"/>
              <a:t>SMS Received</a:t>
            </a:r>
            <a:endParaRPr sz="1600" dirty="0"/>
          </a:p>
        </p:txBody>
      </p:sp>
      <p:sp>
        <p:nvSpPr>
          <p:cNvPr id="1315" name="Google Shape;1315;p66"/>
          <p:cNvSpPr txBox="1">
            <a:spLocks noGrp="1"/>
          </p:cNvSpPr>
          <p:nvPr>
            <p:ph type="subTitle" idx="7"/>
          </p:nvPr>
        </p:nvSpPr>
        <p:spPr>
          <a:xfrm>
            <a:off x="5778027" y="4957608"/>
            <a:ext cx="3674821" cy="6828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US" dirty="0"/>
              <a:t>The SMS received from the bank indicates if the payment is successful or not.</a:t>
            </a:r>
            <a:endParaRPr dirty="0"/>
          </a:p>
        </p:txBody>
      </p:sp>
      <p:sp>
        <p:nvSpPr>
          <p:cNvPr id="1316" name="Google Shape;1316;p66"/>
          <p:cNvSpPr txBox="1">
            <a:spLocks noGrp="1"/>
          </p:cNvSpPr>
          <p:nvPr>
            <p:ph type="subTitle" idx="9"/>
          </p:nvPr>
        </p:nvSpPr>
        <p:spPr>
          <a:xfrm>
            <a:off x="4568416" y="2717800"/>
            <a:ext cx="3055200" cy="682400"/>
          </a:xfrm>
          <a:prstGeom prst="rect">
            <a:avLst/>
          </a:prstGeom>
        </p:spPr>
        <p:txBody>
          <a:bodyPr spcFirstLastPara="1" wrap="square" lIns="121900" tIns="121900" rIns="121900" bIns="121900" anchor="ctr" anchorCtr="0">
            <a:noAutofit/>
          </a:bodyPr>
          <a:lstStyle/>
          <a:p>
            <a:pPr marL="0" indent="0">
              <a:buClr>
                <a:schemeClr val="dk1"/>
              </a:buClr>
              <a:buSzPts val="1100"/>
            </a:pPr>
            <a:r>
              <a:rPr lang="en-US" dirty="0"/>
              <a:t>The payment request is automatically recorded by the server.</a:t>
            </a:r>
            <a:endParaRPr dirty="0"/>
          </a:p>
        </p:txBody>
      </p:sp>
      <p:cxnSp>
        <p:nvCxnSpPr>
          <p:cNvPr id="1317" name="Google Shape;1317;p66"/>
          <p:cNvCxnSpPr>
            <a:stCxn id="1308" idx="3"/>
            <a:endCxn id="1307" idx="1"/>
          </p:cNvCxnSpPr>
          <p:nvPr/>
        </p:nvCxnSpPr>
        <p:spPr>
          <a:xfrm rot="10800000" flipH="1">
            <a:off x="4178133" y="2285367"/>
            <a:ext cx="390400" cy="800"/>
          </a:xfrm>
          <a:prstGeom prst="straightConnector1">
            <a:avLst/>
          </a:prstGeom>
          <a:noFill/>
          <a:ln w="9525" cap="flat" cmpd="sng">
            <a:solidFill>
              <a:schemeClr val="lt1"/>
            </a:solidFill>
            <a:prstDash val="solid"/>
            <a:round/>
            <a:headEnd type="none" w="med" len="med"/>
            <a:tailEnd type="none" w="med" len="med"/>
          </a:ln>
        </p:spPr>
      </p:cxnSp>
      <p:cxnSp>
        <p:nvCxnSpPr>
          <p:cNvPr id="1318" name="Google Shape;1318;p66"/>
          <p:cNvCxnSpPr>
            <a:stCxn id="1307" idx="3"/>
            <a:endCxn id="1312" idx="1"/>
          </p:cNvCxnSpPr>
          <p:nvPr/>
        </p:nvCxnSpPr>
        <p:spPr>
          <a:xfrm>
            <a:off x="7623616" y="2285367"/>
            <a:ext cx="390400" cy="0"/>
          </a:xfrm>
          <a:prstGeom prst="straightConnector1">
            <a:avLst/>
          </a:prstGeom>
          <a:noFill/>
          <a:ln w="9525" cap="flat" cmpd="sng">
            <a:solidFill>
              <a:schemeClr val="lt1"/>
            </a:solidFill>
            <a:prstDash val="solid"/>
            <a:round/>
            <a:headEnd type="none" w="med" len="med"/>
            <a:tailEnd type="none" w="med" len="med"/>
          </a:ln>
        </p:spPr>
      </p:cxnSp>
      <p:cxnSp>
        <p:nvCxnSpPr>
          <p:cNvPr id="1319" name="Google Shape;1319;p66"/>
          <p:cNvCxnSpPr>
            <a:stCxn id="1305" idx="3"/>
            <a:endCxn id="1306" idx="1"/>
          </p:cNvCxnSpPr>
          <p:nvPr/>
        </p:nvCxnSpPr>
        <p:spPr>
          <a:xfrm>
            <a:off x="6003169" y="4475233"/>
            <a:ext cx="186000" cy="0"/>
          </a:xfrm>
          <a:prstGeom prst="straightConnector1">
            <a:avLst/>
          </a:prstGeom>
          <a:noFill/>
          <a:ln w="9525" cap="flat" cmpd="sng">
            <a:solidFill>
              <a:schemeClr val="lt1"/>
            </a:solidFill>
            <a:prstDash val="solid"/>
            <a:round/>
            <a:headEnd type="none" w="med" len="med"/>
            <a:tailEnd type="none" w="med" len="med"/>
          </a:ln>
        </p:spPr>
      </p:cxnSp>
      <p:cxnSp>
        <p:nvCxnSpPr>
          <p:cNvPr id="1321" name="Google Shape;1321;p66"/>
          <p:cNvCxnSpPr>
            <a:cxnSpLocks/>
            <a:stCxn id="1313" idx="2"/>
            <a:endCxn id="1306" idx="3"/>
          </p:cNvCxnSpPr>
          <p:nvPr/>
        </p:nvCxnSpPr>
        <p:spPr>
          <a:xfrm rot="5400000">
            <a:off x="8875609" y="3860069"/>
            <a:ext cx="983759" cy="246572"/>
          </a:xfrm>
          <a:prstGeom prst="bentConnector2">
            <a:avLst/>
          </a:prstGeom>
          <a:noFill/>
          <a:ln w="9525" cap="flat" cmpd="sng">
            <a:solidFill>
              <a:schemeClr val="lt1"/>
            </a:solidFill>
            <a:prstDash val="solid"/>
            <a:round/>
            <a:headEnd type="none" w="med" len="med"/>
            <a:tailEnd type="none" w="med" len="med"/>
          </a:ln>
        </p:spPr>
      </p:cxnSp>
      <p:sp>
        <p:nvSpPr>
          <p:cNvPr id="1322" name="Google Shape;1322;p66"/>
          <p:cNvSpPr txBox="1">
            <a:spLocks noGrp="1"/>
          </p:cNvSpPr>
          <p:nvPr>
            <p:ph type="title" idx="13"/>
          </p:nvPr>
        </p:nvSpPr>
        <p:spPr>
          <a:xfrm>
            <a:off x="1168967" y="720000"/>
            <a:ext cx="9854400" cy="561600"/>
          </a:xfrm>
          <a:prstGeom prst="rect">
            <a:avLst/>
          </a:prstGeom>
          <a:noFill/>
        </p:spPr>
        <p:txBody>
          <a:bodyPr spcFirstLastPara="1" wrap="square" lIns="121900" tIns="121900" rIns="121900" bIns="121900" anchor="ctr" anchorCtr="0">
            <a:noAutofit/>
          </a:bodyPr>
          <a:lstStyle/>
          <a:p>
            <a:r>
              <a:rPr lang="en" b="1" dirty="0"/>
              <a:t>FLOW DIAGRAM</a:t>
            </a:r>
            <a:endParaRPr b="1" dirty="0"/>
          </a:p>
        </p:txBody>
      </p:sp>
      <p:sp>
        <p:nvSpPr>
          <p:cNvPr id="1325" name="Google Shape;1325;p66"/>
          <p:cNvSpPr/>
          <p:nvPr/>
        </p:nvSpPr>
        <p:spPr>
          <a:xfrm>
            <a:off x="400165" y="4623933"/>
            <a:ext cx="280000" cy="28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326" name="Google Shape;1326;p66"/>
          <p:cNvCxnSpPr>
            <a:stCxn id="1325" idx="2"/>
          </p:cNvCxnSpPr>
          <p:nvPr/>
        </p:nvCxnSpPr>
        <p:spPr>
          <a:xfrm rot="10800000">
            <a:off x="540165" y="426733"/>
            <a:ext cx="0" cy="4477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51510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604" y="321819"/>
            <a:ext cx="11283950" cy="409086"/>
          </a:xfrm>
          <a:prstGeom prst="rect">
            <a:avLst/>
          </a:prstGeom>
          <a:solidFill>
            <a:srgbClr val="A000FF"/>
          </a:solidFill>
        </p:spPr>
        <p:txBody>
          <a:bodyPr vert="horz" wrap="square" lIns="0" tIns="74930" rIns="0" bIns="0" rtlCol="0">
            <a:spAutoFit/>
          </a:bodyPr>
          <a:lstStyle/>
          <a:p>
            <a:pPr marL="90805" marR="1323975">
              <a:lnSpc>
                <a:spcPts val="2590"/>
              </a:lnSpc>
              <a:spcBef>
                <a:spcPts val="590"/>
              </a:spcBef>
            </a:pPr>
            <a:r>
              <a:rPr lang="en-US" sz="2800" spc="-5" dirty="0">
                <a:latin typeface="Arial" panose="020B0604020202020204" pitchFamily="34" charset="0"/>
                <a:cs typeface="Arial" panose="020B0604020202020204" pitchFamily="34" charset="0"/>
              </a:rPr>
              <a:t>App Working Prototype Screen Flow</a:t>
            </a:r>
            <a:endParaRPr sz="2800"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2FDC4DA0-B4A7-5749-A383-3E9D0EC0D8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5275" y="990600"/>
            <a:ext cx="1594650" cy="3543668"/>
          </a:xfrm>
          <a:prstGeom prst="rect">
            <a:avLst/>
          </a:prstGeom>
        </p:spPr>
      </p:pic>
      <p:sp>
        <p:nvSpPr>
          <p:cNvPr id="44" name="Google Shape;7100;p44">
            <a:extLst>
              <a:ext uri="{FF2B5EF4-FFF2-40B4-BE49-F238E27FC236}">
                <a16:creationId xmlns:a16="http://schemas.microsoft.com/office/drawing/2014/main" id="{1FCDC88E-7246-2C44-A6F4-13C263F30E7C}"/>
              </a:ext>
            </a:extLst>
          </p:cNvPr>
          <p:cNvSpPr/>
          <p:nvPr/>
        </p:nvSpPr>
        <p:spPr>
          <a:xfrm>
            <a:off x="955900" y="4661666"/>
            <a:ext cx="1019071"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dirty="0">
                <a:solidFill>
                  <a:schemeClr val="dk1"/>
                </a:solidFill>
                <a:latin typeface="Arial" panose="020B0604020202020204" pitchFamily="34" charset="0"/>
                <a:ea typeface="Barlow Semi Condensed"/>
                <a:cs typeface="Arial" panose="020B0604020202020204" pitchFamily="34" charset="0"/>
                <a:sym typeface="Barlow Semi Condensed"/>
              </a:rPr>
              <a:t>Bank Account Creating Screen</a:t>
            </a:r>
            <a:endParaRPr sz="700" b="1" dirty="0">
              <a:solidFill>
                <a:schemeClr val="dk1"/>
              </a:solidFill>
              <a:latin typeface="Arial" panose="020B0604020202020204" pitchFamily="34" charset="0"/>
              <a:ea typeface="Barlow Semi Condensed"/>
              <a:cs typeface="Arial" panose="020B0604020202020204" pitchFamily="34" charset="0"/>
              <a:sym typeface="Barlow Semi Condensed"/>
            </a:endParaRPr>
          </a:p>
        </p:txBody>
      </p:sp>
      <p:pic>
        <p:nvPicPr>
          <p:cNvPr id="45" name="Picture 44">
            <a:extLst>
              <a:ext uri="{FF2B5EF4-FFF2-40B4-BE49-F238E27FC236}">
                <a16:creationId xmlns:a16="http://schemas.microsoft.com/office/drawing/2014/main" id="{F2138BD7-2147-C641-B930-9A7C831AE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5890" y="990601"/>
            <a:ext cx="1594649" cy="3543666"/>
          </a:xfrm>
          <a:prstGeom prst="rect">
            <a:avLst/>
          </a:prstGeom>
        </p:spPr>
      </p:pic>
      <p:sp>
        <p:nvSpPr>
          <p:cNvPr id="46" name="Google Shape;7100;p44">
            <a:extLst>
              <a:ext uri="{FF2B5EF4-FFF2-40B4-BE49-F238E27FC236}">
                <a16:creationId xmlns:a16="http://schemas.microsoft.com/office/drawing/2014/main" id="{D44809DC-9011-3B4A-8630-52736E036D76}"/>
              </a:ext>
            </a:extLst>
          </p:cNvPr>
          <p:cNvSpPr/>
          <p:nvPr/>
        </p:nvSpPr>
        <p:spPr>
          <a:xfrm>
            <a:off x="2923955" y="4661666"/>
            <a:ext cx="858110"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800" b="1" dirty="0" err="1">
                <a:solidFill>
                  <a:schemeClr val="dk1"/>
                </a:solidFill>
                <a:latin typeface="Arial" panose="020B0604020202020204" pitchFamily="34" charset="0"/>
                <a:ea typeface="Barlow Semi Condensed"/>
                <a:cs typeface="Arial" panose="020B0604020202020204" pitchFamily="34" charset="0"/>
                <a:sym typeface="Barlow Semi Condensed"/>
              </a:rPr>
              <a:t>SignUp</a:t>
            </a:r>
            <a:r>
              <a:rPr lang="en-IN" sz="800" b="1" dirty="0">
                <a:solidFill>
                  <a:schemeClr val="dk1"/>
                </a:solidFill>
                <a:latin typeface="Arial" panose="020B0604020202020204" pitchFamily="34" charset="0"/>
                <a:ea typeface="Barlow Semi Condensed"/>
                <a:cs typeface="Arial" panose="020B0604020202020204" pitchFamily="34" charset="0"/>
                <a:sym typeface="Barlow Semi Condensed"/>
              </a:rPr>
              <a:t> Screen</a:t>
            </a:r>
          </a:p>
        </p:txBody>
      </p:sp>
      <p:pic>
        <p:nvPicPr>
          <p:cNvPr id="47" name="Picture 46">
            <a:extLst>
              <a:ext uri="{FF2B5EF4-FFF2-40B4-BE49-F238E27FC236}">
                <a16:creationId xmlns:a16="http://schemas.microsoft.com/office/drawing/2014/main" id="{1D7FC420-5379-2243-B0A5-AD15E7B05E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32407" y="990601"/>
            <a:ext cx="1594649" cy="3543666"/>
          </a:xfrm>
          <a:prstGeom prst="rect">
            <a:avLst/>
          </a:prstGeom>
        </p:spPr>
      </p:pic>
      <p:sp>
        <p:nvSpPr>
          <p:cNvPr id="48" name="Google Shape;7100;p44">
            <a:extLst>
              <a:ext uri="{FF2B5EF4-FFF2-40B4-BE49-F238E27FC236}">
                <a16:creationId xmlns:a16="http://schemas.microsoft.com/office/drawing/2014/main" id="{FAAFC821-3C55-C84F-8C86-488B494BA047}"/>
              </a:ext>
            </a:extLst>
          </p:cNvPr>
          <p:cNvSpPr/>
          <p:nvPr/>
        </p:nvSpPr>
        <p:spPr>
          <a:xfrm>
            <a:off x="4765196" y="4661666"/>
            <a:ext cx="858110"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800" b="1" dirty="0">
                <a:solidFill>
                  <a:schemeClr val="dk1"/>
                </a:solidFill>
                <a:latin typeface="Arial" panose="020B0604020202020204" pitchFamily="34" charset="0"/>
                <a:ea typeface="Barlow Semi Condensed"/>
                <a:cs typeface="Arial" panose="020B0604020202020204" pitchFamily="34" charset="0"/>
                <a:sym typeface="Barlow Semi Condensed"/>
              </a:rPr>
              <a:t>Home Screen</a:t>
            </a:r>
          </a:p>
        </p:txBody>
      </p:sp>
      <p:pic>
        <p:nvPicPr>
          <p:cNvPr id="49" name="Picture 48">
            <a:extLst>
              <a:ext uri="{FF2B5EF4-FFF2-40B4-BE49-F238E27FC236}">
                <a16:creationId xmlns:a16="http://schemas.microsoft.com/office/drawing/2014/main" id="{92ABAF7F-BCBB-0B49-A95A-E021919DE0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4957" y="990601"/>
            <a:ext cx="1594649" cy="3543666"/>
          </a:xfrm>
          <a:prstGeom prst="rect">
            <a:avLst/>
          </a:prstGeom>
        </p:spPr>
      </p:pic>
      <p:sp>
        <p:nvSpPr>
          <p:cNvPr id="50" name="Google Shape;7100;p44">
            <a:extLst>
              <a:ext uri="{FF2B5EF4-FFF2-40B4-BE49-F238E27FC236}">
                <a16:creationId xmlns:a16="http://schemas.microsoft.com/office/drawing/2014/main" id="{F39F1969-73D2-6545-BE8E-43CEC1423E45}"/>
              </a:ext>
            </a:extLst>
          </p:cNvPr>
          <p:cNvSpPr/>
          <p:nvPr/>
        </p:nvSpPr>
        <p:spPr>
          <a:xfrm>
            <a:off x="6541725" y="4661666"/>
            <a:ext cx="858110"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800" b="1" dirty="0">
                <a:solidFill>
                  <a:schemeClr val="dk1"/>
                </a:solidFill>
                <a:latin typeface="Arial" panose="020B0604020202020204" pitchFamily="34" charset="0"/>
                <a:ea typeface="Barlow Semi Condensed"/>
                <a:cs typeface="Arial" panose="020B0604020202020204" pitchFamily="34" charset="0"/>
                <a:sym typeface="Barlow Semi Condensed"/>
              </a:rPr>
              <a:t>Pay Screen</a:t>
            </a:r>
          </a:p>
        </p:txBody>
      </p:sp>
      <p:pic>
        <p:nvPicPr>
          <p:cNvPr id="51" name="Picture 50">
            <a:extLst>
              <a:ext uri="{FF2B5EF4-FFF2-40B4-BE49-F238E27FC236}">
                <a16:creationId xmlns:a16="http://schemas.microsoft.com/office/drawing/2014/main" id="{6FC9BF2D-3E1C-C747-B378-82964304FB6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97506" y="990600"/>
            <a:ext cx="1594650" cy="3543668"/>
          </a:xfrm>
          <a:prstGeom prst="rect">
            <a:avLst/>
          </a:prstGeom>
        </p:spPr>
      </p:pic>
      <p:sp>
        <p:nvSpPr>
          <p:cNvPr id="52" name="Google Shape;7100;p44">
            <a:extLst>
              <a:ext uri="{FF2B5EF4-FFF2-40B4-BE49-F238E27FC236}">
                <a16:creationId xmlns:a16="http://schemas.microsoft.com/office/drawing/2014/main" id="{2FE6FBE6-8F64-0943-9A38-72DB3D3D787C}"/>
              </a:ext>
            </a:extLst>
          </p:cNvPr>
          <p:cNvSpPr/>
          <p:nvPr/>
        </p:nvSpPr>
        <p:spPr>
          <a:xfrm>
            <a:off x="8318254" y="4650748"/>
            <a:ext cx="1072338"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700" b="1" dirty="0">
                <a:solidFill>
                  <a:schemeClr val="dk1"/>
                </a:solidFill>
                <a:latin typeface="Arial" panose="020B0604020202020204" pitchFamily="34" charset="0"/>
                <a:ea typeface="Barlow Semi Condensed"/>
                <a:cs typeface="Arial" panose="020B0604020202020204" pitchFamily="34" charset="0"/>
                <a:sym typeface="Barlow Semi Condensed"/>
              </a:rPr>
              <a:t>Transaction Processing Screen</a:t>
            </a:r>
          </a:p>
        </p:txBody>
      </p:sp>
      <p:pic>
        <p:nvPicPr>
          <p:cNvPr id="53" name="Picture 52">
            <a:extLst>
              <a:ext uri="{FF2B5EF4-FFF2-40B4-BE49-F238E27FC236}">
                <a16:creationId xmlns:a16="http://schemas.microsoft.com/office/drawing/2014/main" id="{5882D1CA-308E-044D-A88E-0BD0D2741CA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798870" y="990600"/>
            <a:ext cx="1594650" cy="3543668"/>
          </a:xfrm>
          <a:prstGeom prst="rect">
            <a:avLst/>
          </a:prstGeom>
        </p:spPr>
      </p:pic>
      <p:sp>
        <p:nvSpPr>
          <p:cNvPr id="54" name="Google Shape;7100;p44">
            <a:extLst>
              <a:ext uri="{FF2B5EF4-FFF2-40B4-BE49-F238E27FC236}">
                <a16:creationId xmlns:a16="http://schemas.microsoft.com/office/drawing/2014/main" id="{F7921EE8-B3A6-6342-932D-7A33614E1A9A}"/>
              </a:ext>
            </a:extLst>
          </p:cNvPr>
          <p:cNvSpPr/>
          <p:nvPr/>
        </p:nvSpPr>
        <p:spPr>
          <a:xfrm>
            <a:off x="10167140" y="4661666"/>
            <a:ext cx="1158907" cy="306568"/>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700" b="1" dirty="0">
                <a:solidFill>
                  <a:schemeClr val="dk1"/>
                </a:solidFill>
                <a:latin typeface="Arial" panose="020B0604020202020204" pitchFamily="34" charset="0"/>
                <a:ea typeface="Barlow Semi Condensed"/>
                <a:cs typeface="Arial" panose="020B0604020202020204" pitchFamily="34" charset="0"/>
                <a:sym typeface="Barlow Semi Condensed"/>
              </a:rPr>
              <a:t>Receipt Screen</a:t>
            </a:r>
          </a:p>
        </p:txBody>
      </p:sp>
      <p:sp>
        <p:nvSpPr>
          <p:cNvPr id="55" name="TextBox 54">
            <a:extLst>
              <a:ext uri="{FF2B5EF4-FFF2-40B4-BE49-F238E27FC236}">
                <a16:creationId xmlns:a16="http://schemas.microsoft.com/office/drawing/2014/main" id="{0C726295-B528-CB46-B264-E2E9CCC9EF34}"/>
              </a:ext>
            </a:extLst>
          </p:cNvPr>
          <p:cNvSpPr txBox="1"/>
          <p:nvPr/>
        </p:nvSpPr>
        <p:spPr>
          <a:xfrm>
            <a:off x="705275" y="5271780"/>
            <a:ext cx="11197143" cy="923330"/>
          </a:xfrm>
          <a:prstGeom prst="rect">
            <a:avLst/>
          </a:prstGeom>
          <a:noFill/>
        </p:spPr>
        <p:txBody>
          <a:bodyPr wrap="square">
            <a:spAutoFit/>
          </a:bodyPr>
          <a:lstStyle/>
          <a:p>
            <a:pPr algn="just">
              <a:lnSpc>
                <a:spcPct val="100000"/>
              </a:lnSpc>
            </a:pPr>
            <a:r>
              <a:rPr lang="en-US" sz="1800" b="1" dirty="0">
                <a:latin typeface="Arial" panose="020B0604020202020204" pitchFamily="34" charset="0"/>
                <a:cs typeface="Arial" panose="020B0604020202020204" pitchFamily="34" charset="0"/>
              </a:rPr>
              <a:t>The proper data flow with working prototype video can found here: </a:t>
            </a:r>
          </a:p>
          <a:p>
            <a:pPr marL="285750" indent="-285750" algn="just">
              <a:lnSpc>
                <a:spcPct val="100000"/>
              </a:lnSpc>
              <a:buFont typeface="Wingdings" panose="05000000000000000000" pitchFamily="2" charset="2"/>
              <a:buChar char="q"/>
            </a:pPr>
            <a:r>
              <a:rPr lang="en-US" b="1" dirty="0">
                <a:latin typeface="Arial" panose="020B0604020202020204" pitchFamily="34" charset="0"/>
                <a:cs typeface="Arial" panose="020B0604020202020204" pitchFamily="34" charset="0"/>
              </a:rPr>
              <a:t>Demo Video: </a:t>
            </a:r>
            <a:r>
              <a:rPr lang="en-US" i="1" u="sng" dirty="0">
                <a:solidFill>
                  <a:srgbClr val="0563C1"/>
                </a:solidFill>
                <a:highlight>
                  <a:srgbClr val="00FF00"/>
                </a:highlight>
                <a:latin typeface="Arial" panose="020B0604020202020204" pitchFamily="34" charset="0"/>
                <a:cs typeface="Arial" panose="020B0604020202020204" pitchFamily="34" charset="0"/>
                <a:hlinkClick r:id="rId8"/>
              </a:rPr>
              <a:t>https://youtu.be/msccxPKhZ9s</a:t>
            </a:r>
            <a:endParaRPr lang="en-US" i="1" u="sng" dirty="0">
              <a:solidFill>
                <a:srgbClr val="0563C1"/>
              </a:solidFill>
              <a:highlight>
                <a:srgbClr val="00FF00"/>
              </a:highlight>
              <a:latin typeface="Arial" panose="020B0604020202020204" pitchFamily="34" charset="0"/>
              <a:cs typeface="Arial" panose="020B0604020202020204" pitchFamily="34" charset="0"/>
            </a:endParaRPr>
          </a:p>
          <a:p>
            <a:pPr marL="285750" indent="-285750" algn="just">
              <a:lnSpc>
                <a:spcPct val="100000"/>
              </a:lnSpc>
              <a:buFont typeface="Wingdings" panose="05000000000000000000" pitchFamily="2" charset="2"/>
              <a:buChar char="q"/>
            </a:pPr>
            <a:r>
              <a:rPr lang="en-US" b="1" dirty="0">
                <a:latin typeface="Arial" panose="020B0604020202020204" pitchFamily="34" charset="0"/>
                <a:cs typeface="Arial" panose="020B0604020202020204" pitchFamily="34" charset="0"/>
              </a:rPr>
              <a:t>A</a:t>
            </a:r>
            <a:r>
              <a:rPr lang="en-US" sz="1800" b="1" dirty="0">
                <a:latin typeface="Arial" panose="020B0604020202020204" pitchFamily="34" charset="0"/>
                <a:cs typeface="Arial" panose="020B0604020202020204" pitchFamily="34" charset="0"/>
              </a:rPr>
              <a:t>pp Flow: </a:t>
            </a:r>
            <a:r>
              <a:rPr lang="en-IN" sz="1600" i="1" u="sng" dirty="0">
                <a:highlight>
                  <a:srgbClr val="00FF00"/>
                </a:highlight>
                <a:latin typeface="Arial" panose="020B0604020202020204" pitchFamily="34" charset="0"/>
                <a:cs typeface="Arial" panose="020B0604020202020204" pitchFamily="34" charset="0"/>
                <a:hlinkClick r:id="rId9"/>
              </a:rPr>
              <a:t>https://</a:t>
            </a:r>
            <a:r>
              <a:rPr lang="en-IN" sz="1600" i="1" u="sng" dirty="0" err="1">
                <a:highlight>
                  <a:srgbClr val="00FF00"/>
                </a:highlight>
                <a:latin typeface="Arial" panose="020B0604020202020204" pitchFamily="34" charset="0"/>
                <a:cs typeface="Arial" panose="020B0604020202020204" pitchFamily="34" charset="0"/>
                <a:hlinkClick r:id="rId9"/>
              </a:rPr>
              <a:t>tinyurl.com</a:t>
            </a:r>
            <a:r>
              <a:rPr lang="en-IN" sz="1600" i="1" u="sng" dirty="0">
                <a:highlight>
                  <a:srgbClr val="00FF00"/>
                </a:highlight>
                <a:latin typeface="Arial" panose="020B0604020202020204" pitchFamily="34" charset="0"/>
                <a:cs typeface="Arial" panose="020B0604020202020204" pitchFamily="34" charset="0"/>
                <a:hlinkClick r:id="rId9"/>
              </a:rPr>
              <a:t>/</a:t>
            </a:r>
            <a:r>
              <a:rPr lang="en-IN" sz="1600" i="1" u="sng" dirty="0" err="1">
                <a:highlight>
                  <a:srgbClr val="00FF00"/>
                </a:highlight>
                <a:latin typeface="Arial" panose="020B0604020202020204" pitchFamily="34" charset="0"/>
                <a:cs typeface="Arial" panose="020B0604020202020204" pitchFamily="34" charset="0"/>
                <a:hlinkClick r:id="rId9"/>
              </a:rPr>
              <a:t>AICAppFlow</a:t>
            </a:r>
            <a:endParaRPr lang="en-US" sz="1800" b="1"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100;p44">
            <a:extLst>
              <a:ext uri="{FF2B5EF4-FFF2-40B4-BE49-F238E27FC236}">
                <a16:creationId xmlns:a16="http://schemas.microsoft.com/office/drawing/2014/main" id="{3F259739-D01A-6143-A365-B3F6A2D017D9}"/>
              </a:ext>
            </a:extLst>
          </p:cNvPr>
          <p:cNvSpPr/>
          <p:nvPr/>
        </p:nvSpPr>
        <p:spPr>
          <a:xfrm>
            <a:off x="2354001" y="3021815"/>
            <a:ext cx="1260601" cy="491172"/>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121900" tIns="121900" rIns="121900" bIns="121900" anchor="ctr" anchorCtr="0">
            <a:noAutofit/>
          </a:bodyPr>
          <a:lstStyle/>
          <a:p>
            <a:pPr defTabSz="1219170">
              <a:buClr>
                <a:srgbClr val="000000"/>
              </a:buClr>
            </a:pPr>
            <a:r>
              <a:rPr lang="en" sz="1867" b="1" kern="0" dirty="0">
                <a:solidFill>
                  <a:srgbClr val="383838"/>
                </a:solidFill>
                <a:latin typeface="Barlow Semi Condensed"/>
                <a:ea typeface="Barlow Semi Condensed"/>
                <a:cs typeface="Barlow Semi Condensed"/>
                <a:sym typeface="Barlow Semi Condensed"/>
              </a:rPr>
              <a:t>OUR APP</a:t>
            </a:r>
            <a:endParaRPr sz="1867" b="1" kern="0" dirty="0">
              <a:solidFill>
                <a:srgbClr val="383838"/>
              </a:solidFill>
              <a:latin typeface="Barlow Semi Condensed"/>
              <a:ea typeface="Barlow Semi Condensed"/>
              <a:cs typeface="Barlow Semi Condensed"/>
              <a:sym typeface="Barlow Semi Condensed"/>
            </a:endParaRPr>
          </a:p>
        </p:txBody>
      </p:sp>
      <p:sp>
        <p:nvSpPr>
          <p:cNvPr id="4" name="Google Shape;7101;p44">
            <a:extLst>
              <a:ext uri="{FF2B5EF4-FFF2-40B4-BE49-F238E27FC236}">
                <a16:creationId xmlns:a16="http://schemas.microsoft.com/office/drawing/2014/main" id="{26606B1B-2DF7-6C45-B68E-B9049E3D81CA}"/>
              </a:ext>
            </a:extLst>
          </p:cNvPr>
          <p:cNvSpPr txBox="1">
            <a:spLocks/>
          </p:cNvSpPr>
          <p:nvPr/>
        </p:nvSpPr>
        <p:spPr>
          <a:xfrm>
            <a:off x="2819400" y="554653"/>
            <a:ext cx="9925600" cy="763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N" sz="3733" b="1" kern="0" dirty="0">
                <a:solidFill>
                  <a:schemeClr val="bg1"/>
                </a:solidFill>
              </a:rPr>
              <a:t>FUTURE ENHANCEMENT</a:t>
            </a:r>
          </a:p>
        </p:txBody>
      </p:sp>
      <p:sp>
        <p:nvSpPr>
          <p:cNvPr id="5" name="Google Shape;7102;p44">
            <a:extLst>
              <a:ext uri="{FF2B5EF4-FFF2-40B4-BE49-F238E27FC236}">
                <a16:creationId xmlns:a16="http://schemas.microsoft.com/office/drawing/2014/main" id="{8B5278FD-FA41-8F4C-8031-C059033C015D}"/>
              </a:ext>
            </a:extLst>
          </p:cNvPr>
          <p:cNvSpPr txBox="1"/>
          <p:nvPr/>
        </p:nvSpPr>
        <p:spPr>
          <a:xfrm>
            <a:off x="2219530" y="3603000"/>
            <a:ext cx="2308800" cy="635600"/>
          </a:xfrm>
          <a:prstGeom prst="rect">
            <a:avLst/>
          </a:prstGeom>
          <a:noFill/>
          <a:ln>
            <a:noFill/>
          </a:ln>
        </p:spPr>
        <p:txBody>
          <a:bodyPr spcFirstLastPara="1" wrap="square" lIns="121900" tIns="0" rIns="121900" bIns="0" anchor="ctr" anchorCtr="0">
            <a:noAutofit/>
          </a:bodyPr>
          <a:lstStyle/>
          <a:p>
            <a:pPr defTabSz="1219170">
              <a:buClr>
                <a:srgbClr val="000000"/>
              </a:buClr>
              <a:buSzPts val="1100"/>
            </a:pPr>
            <a:r>
              <a:rPr lang="en" sz="1600" kern="0" dirty="0">
                <a:solidFill>
                  <a:srgbClr val="383838"/>
                </a:solidFill>
                <a:latin typeface="Barlow Semi Condensed"/>
                <a:ea typeface="Barlow Semi Condensed"/>
                <a:cs typeface="Barlow Semi Condensed"/>
                <a:sym typeface="Barlow Semi Condensed"/>
              </a:rPr>
              <a:t>Keeps Record of average balance and amount.</a:t>
            </a:r>
            <a:endParaRPr sz="1600" kern="0" dirty="0">
              <a:solidFill>
                <a:srgbClr val="383838"/>
              </a:solidFill>
              <a:latin typeface="Barlow Semi Condensed"/>
              <a:ea typeface="Barlow Semi Condensed"/>
              <a:cs typeface="Barlow Semi Condensed"/>
              <a:sym typeface="Barlow Semi Condensed"/>
            </a:endParaRPr>
          </a:p>
        </p:txBody>
      </p:sp>
      <p:cxnSp>
        <p:nvCxnSpPr>
          <p:cNvPr id="10" name="Google Shape;7111;p44">
            <a:extLst>
              <a:ext uri="{FF2B5EF4-FFF2-40B4-BE49-F238E27FC236}">
                <a16:creationId xmlns:a16="http://schemas.microsoft.com/office/drawing/2014/main" id="{D3A99C0B-0188-7147-8B09-5B7396C2B013}"/>
              </a:ext>
            </a:extLst>
          </p:cNvPr>
          <p:cNvCxnSpPr>
            <a:cxnSpLocks/>
          </p:cNvCxnSpPr>
          <p:nvPr/>
        </p:nvCxnSpPr>
        <p:spPr>
          <a:xfrm rot="-5400000" flipH="1">
            <a:off x="2687390" y="3155332"/>
            <a:ext cx="920400" cy="2636800"/>
          </a:xfrm>
          <a:prstGeom prst="bentConnector2">
            <a:avLst/>
          </a:prstGeom>
          <a:noFill/>
          <a:ln w="19050" cap="flat" cmpd="sng">
            <a:solidFill>
              <a:schemeClr val="bg1"/>
            </a:solidFill>
            <a:prstDash val="solid"/>
            <a:round/>
            <a:headEnd type="oval" w="sm" len="sm"/>
            <a:tailEnd type="oval" w="sm" len="sm"/>
          </a:ln>
        </p:spPr>
      </p:cxnSp>
      <p:cxnSp>
        <p:nvCxnSpPr>
          <p:cNvPr id="11" name="Google Shape;7114;p44">
            <a:extLst>
              <a:ext uri="{FF2B5EF4-FFF2-40B4-BE49-F238E27FC236}">
                <a16:creationId xmlns:a16="http://schemas.microsoft.com/office/drawing/2014/main" id="{44DA500B-AB1E-A148-8280-FA8DE9D9A629}"/>
              </a:ext>
            </a:extLst>
          </p:cNvPr>
          <p:cNvCxnSpPr>
            <a:cxnSpLocks/>
          </p:cNvCxnSpPr>
          <p:nvPr/>
        </p:nvCxnSpPr>
        <p:spPr>
          <a:xfrm rot="-5400000">
            <a:off x="2808600" y="1382400"/>
            <a:ext cx="677200" cy="2636800"/>
          </a:xfrm>
          <a:prstGeom prst="bentConnector2">
            <a:avLst/>
          </a:prstGeom>
          <a:noFill/>
          <a:ln w="19050" cap="flat" cmpd="sng">
            <a:solidFill>
              <a:schemeClr val="bg1"/>
            </a:solidFill>
            <a:prstDash val="solid"/>
            <a:round/>
            <a:headEnd type="oval" w="sm" len="sm"/>
            <a:tailEnd type="oval" w="sm" len="sm"/>
          </a:ln>
        </p:spPr>
      </p:cxnSp>
      <p:cxnSp>
        <p:nvCxnSpPr>
          <p:cNvPr id="12" name="Google Shape;7116;p44">
            <a:extLst>
              <a:ext uri="{FF2B5EF4-FFF2-40B4-BE49-F238E27FC236}">
                <a16:creationId xmlns:a16="http://schemas.microsoft.com/office/drawing/2014/main" id="{63C702A4-DA21-8D40-93BD-70421020658C}"/>
              </a:ext>
            </a:extLst>
          </p:cNvPr>
          <p:cNvCxnSpPr>
            <a:cxnSpLocks/>
          </p:cNvCxnSpPr>
          <p:nvPr/>
        </p:nvCxnSpPr>
        <p:spPr>
          <a:xfrm rot="-5400000" flipH="1">
            <a:off x="6603964" y="1330704"/>
            <a:ext cx="248800" cy="3521600"/>
          </a:xfrm>
          <a:prstGeom prst="bentConnector2">
            <a:avLst/>
          </a:prstGeom>
          <a:noFill/>
          <a:ln w="19050" cap="flat" cmpd="sng">
            <a:solidFill>
              <a:schemeClr val="bg1"/>
            </a:solidFill>
            <a:prstDash val="solid"/>
            <a:round/>
            <a:headEnd type="oval" w="sm" len="sm"/>
            <a:tailEnd type="none" w="sm" len="sm"/>
          </a:ln>
        </p:spPr>
      </p:cxnSp>
      <p:cxnSp>
        <p:nvCxnSpPr>
          <p:cNvPr id="13" name="Google Shape;7118;p44">
            <a:extLst>
              <a:ext uri="{FF2B5EF4-FFF2-40B4-BE49-F238E27FC236}">
                <a16:creationId xmlns:a16="http://schemas.microsoft.com/office/drawing/2014/main" id="{97A128F8-AC4A-204E-9A4A-D6D526D8D327}"/>
              </a:ext>
            </a:extLst>
          </p:cNvPr>
          <p:cNvCxnSpPr>
            <a:stCxn id="21" idx="0"/>
            <a:endCxn id="20" idx="4"/>
          </p:cNvCxnSpPr>
          <p:nvPr/>
        </p:nvCxnSpPr>
        <p:spPr>
          <a:xfrm flipV="1">
            <a:off x="8592635" y="2185614"/>
            <a:ext cx="9104" cy="910456"/>
          </a:xfrm>
          <a:prstGeom prst="straightConnector1">
            <a:avLst/>
          </a:prstGeom>
          <a:noFill/>
          <a:ln w="19050" cap="flat" cmpd="sng">
            <a:solidFill>
              <a:schemeClr val="bg1"/>
            </a:solidFill>
            <a:prstDash val="solid"/>
            <a:round/>
            <a:headEnd type="none" w="med" len="med"/>
            <a:tailEnd type="none" w="med" len="med"/>
          </a:ln>
        </p:spPr>
      </p:cxnSp>
      <p:sp>
        <p:nvSpPr>
          <p:cNvPr id="14" name="Google Shape;7120;p44">
            <a:extLst>
              <a:ext uri="{FF2B5EF4-FFF2-40B4-BE49-F238E27FC236}">
                <a16:creationId xmlns:a16="http://schemas.microsoft.com/office/drawing/2014/main" id="{024AD05A-FCD4-654C-AC19-0A9CE9EA3E87}"/>
              </a:ext>
            </a:extLst>
          </p:cNvPr>
          <p:cNvSpPr txBox="1"/>
          <p:nvPr/>
        </p:nvSpPr>
        <p:spPr>
          <a:xfrm>
            <a:off x="5193838" y="2258581"/>
            <a:ext cx="3468199" cy="919721"/>
          </a:xfrm>
          <a:prstGeom prst="rect">
            <a:avLst/>
          </a:prstGeom>
          <a:noFill/>
          <a:ln>
            <a:noFill/>
          </a:ln>
        </p:spPr>
        <p:txBody>
          <a:bodyPr spcFirstLastPara="1" wrap="square" lIns="121900" tIns="0" rIns="121900" bIns="0" anchor="ctr" anchorCtr="0">
            <a:noAutofit/>
          </a:bodyPr>
          <a:lstStyle/>
          <a:p>
            <a:pPr defTabSz="1219170">
              <a:buClr>
                <a:srgbClr val="000000"/>
              </a:buClr>
              <a:buSzPts val="1100"/>
            </a:pPr>
            <a:r>
              <a:rPr lang="en-US" sz="1200" kern="0" dirty="0">
                <a:solidFill>
                  <a:srgbClr val="383838"/>
                </a:solidFill>
                <a:latin typeface="Barlow Semi Condensed"/>
                <a:ea typeface="Barlow Semi Condensed"/>
                <a:cs typeface="Barlow Semi Condensed"/>
                <a:sym typeface="Barlow Semi Condensed"/>
              </a:rPr>
              <a:t>The normal scan will be processed and if the amount of the purchase is less than the average balance the payment is authorized and a message is shown. And upon landing the SMS will be sent.</a:t>
            </a:r>
            <a:endParaRPr sz="1200" kern="0" dirty="0">
              <a:solidFill>
                <a:srgbClr val="383838"/>
              </a:solidFill>
              <a:latin typeface="Barlow Semi Condensed"/>
              <a:ea typeface="Barlow Semi Condensed"/>
              <a:cs typeface="Barlow Semi Condensed"/>
              <a:sym typeface="Barlow Semi Condensed"/>
            </a:endParaRPr>
          </a:p>
        </p:txBody>
      </p:sp>
      <p:sp>
        <p:nvSpPr>
          <p:cNvPr id="15" name="Google Shape;7121;p44">
            <a:extLst>
              <a:ext uri="{FF2B5EF4-FFF2-40B4-BE49-F238E27FC236}">
                <a16:creationId xmlns:a16="http://schemas.microsoft.com/office/drawing/2014/main" id="{5F75C0A8-2E35-1547-B6CE-0B0AB75CB57F}"/>
              </a:ext>
            </a:extLst>
          </p:cNvPr>
          <p:cNvSpPr txBox="1"/>
          <p:nvPr/>
        </p:nvSpPr>
        <p:spPr>
          <a:xfrm>
            <a:off x="5272107" y="4960092"/>
            <a:ext cx="3254968" cy="1089437"/>
          </a:xfrm>
          <a:prstGeom prst="rect">
            <a:avLst/>
          </a:prstGeom>
          <a:noFill/>
          <a:ln>
            <a:noFill/>
          </a:ln>
        </p:spPr>
        <p:txBody>
          <a:bodyPr spcFirstLastPara="1" wrap="square" lIns="121900" tIns="0" rIns="121900" bIns="0" anchor="ctr" anchorCtr="0">
            <a:noAutofit/>
          </a:bodyPr>
          <a:lstStyle/>
          <a:p>
            <a:pPr defTabSz="1219170">
              <a:buClr>
                <a:srgbClr val="000000"/>
              </a:buClr>
              <a:buSzPts val="1100"/>
            </a:pPr>
            <a:r>
              <a:rPr lang="en-US" sz="1400" kern="0" dirty="0">
                <a:solidFill>
                  <a:srgbClr val="383838"/>
                </a:solidFill>
                <a:latin typeface="Barlow Semi Condensed"/>
                <a:ea typeface="Barlow Semi Condensed"/>
                <a:cs typeface="Barlow Semi Condensed"/>
                <a:sym typeface="Barlow Semi Condensed"/>
              </a:rPr>
              <a:t>The app will see and review the payment and app usage and will do the data analysis in the in app itself to ensure security and will sent the data to the server encrypted.</a:t>
            </a:r>
            <a:endParaRPr sz="1400" kern="0" dirty="0">
              <a:solidFill>
                <a:srgbClr val="383838"/>
              </a:solidFill>
              <a:latin typeface="Barlow Semi Condensed"/>
              <a:ea typeface="Barlow Semi Condensed"/>
              <a:cs typeface="Barlow Semi Condensed"/>
              <a:sym typeface="Barlow Semi Condensed"/>
            </a:endParaRPr>
          </a:p>
        </p:txBody>
      </p:sp>
      <p:cxnSp>
        <p:nvCxnSpPr>
          <p:cNvPr id="16" name="Google Shape;7122;p44">
            <a:extLst>
              <a:ext uri="{FF2B5EF4-FFF2-40B4-BE49-F238E27FC236}">
                <a16:creationId xmlns:a16="http://schemas.microsoft.com/office/drawing/2014/main" id="{D072A019-EEA2-9849-B100-939CB63C8F01}"/>
              </a:ext>
            </a:extLst>
          </p:cNvPr>
          <p:cNvCxnSpPr>
            <a:cxnSpLocks/>
          </p:cNvCxnSpPr>
          <p:nvPr/>
        </p:nvCxnSpPr>
        <p:spPr>
          <a:xfrm rot="-5400000">
            <a:off x="6469167" y="2561929"/>
            <a:ext cx="308800" cy="3521600"/>
          </a:xfrm>
          <a:prstGeom prst="bentConnector2">
            <a:avLst/>
          </a:prstGeom>
          <a:noFill/>
          <a:ln w="19050" cap="flat" cmpd="sng">
            <a:solidFill>
              <a:schemeClr val="bg1"/>
            </a:solidFill>
            <a:prstDash val="solid"/>
            <a:round/>
            <a:headEnd type="oval" w="sm" len="sm"/>
            <a:tailEnd type="none" w="sm" len="sm"/>
          </a:ln>
        </p:spPr>
      </p:cxnSp>
      <p:cxnSp>
        <p:nvCxnSpPr>
          <p:cNvPr id="17" name="Google Shape;7124;p44">
            <a:extLst>
              <a:ext uri="{FF2B5EF4-FFF2-40B4-BE49-F238E27FC236}">
                <a16:creationId xmlns:a16="http://schemas.microsoft.com/office/drawing/2014/main" id="{065E0C4B-0228-6A49-A501-21759FF3673D}"/>
              </a:ext>
            </a:extLst>
          </p:cNvPr>
          <p:cNvCxnSpPr>
            <a:cxnSpLocks/>
            <a:stCxn id="22" idx="4"/>
            <a:endCxn id="23" idx="0"/>
          </p:cNvCxnSpPr>
          <p:nvPr/>
        </p:nvCxnSpPr>
        <p:spPr>
          <a:xfrm>
            <a:off x="8400000" y="4287965"/>
            <a:ext cx="0" cy="830000"/>
          </a:xfrm>
          <a:prstGeom prst="straightConnector1">
            <a:avLst/>
          </a:prstGeom>
          <a:noFill/>
          <a:ln w="19050" cap="flat" cmpd="sng">
            <a:solidFill>
              <a:schemeClr val="bg1"/>
            </a:solidFill>
            <a:prstDash val="solid"/>
            <a:round/>
            <a:headEnd type="none" w="med" len="med"/>
            <a:tailEnd type="none" w="med" len="med"/>
          </a:ln>
        </p:spPr>
      </p:cxnSp>
      <p:sp>
        <p:nvSpPr>
          <p:cNvPr id="20" name="Google Shape;7119;p44">
            <a:extLst>
              <a:ext uri="{FF2B5EF4-FFF2-40B4-BE49-F238E27FC236}">
                <a16:creationId xmlns:a16="http://schemas.microsoft.com/office/drawing/2014/main" id="{4CF8B24E-E41C-8C46-AF7C-C5EAFBF43F83}"/>
              </a:ext>
            </a:extLst>
          </p:cNvPr>
          <p:cNvSpPr/>
          <p:nvPr/>
        </p:nvSpPr>
        <p:spPr>
          <a:xfrm>
            <a:off x="8496739" y="1975614"/>
            <a:ext cx="210000" cy="2100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7117;p44">
            <a:extLst>
              <a:ext uri="{FF2B5EF4-FFF2-40B4-BE49-F238E27FC236}">
                <a16:creationId xmlns:a16="http://schemas.microsoft.com/office/drawing/2014/main" id="{22729814-2E1B-B948-9899-2F970B452CCE}"/>
              </a:ext>
            </a:extLst>
          </p:cNvPr>
          <p:cNvSpPr/>
          <p:nvPr/>
        </p:nvSpPr>
        <p:spPr>
          <a:xfrm>
            <a:off x="8487635" y="3096070"/>
            <a:ext cx="210000" cy="210000"/>
          </a:xfrm>
          <a:prstGeom prst="ellipse">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7123;p44">
            <a:extLst>
              <a:ext uri="{FF2B5EF4-FFF2-40B4-BE49-F238E27FC236}">
                <a16:creationId xmlns:a16="http://schemas.microsoft.com/office/drawing/2014/main" id="{0A8881D3-3659-4948-822B-3BAE687C8768}"/>
              </a:ext>
            </a:extLst>
          </p:cNvPr>
          <p:cNvSpPr/>
          <p:nvPr/>
        </p:nvSpPr>
        <p:spPr>
          <a:xfrm>
            <a:off x="8295000" y="4077965"/>
            <a:ext cx="210000" cy="210000"/>
          </a:xfrm>
          <a:prstGeom prst="ellipse">
            <a:avLst/>
          </a:pr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7125;p44">
            <a:extLst>
              <a:ext uri="{FF2B5EF4-FFF2-40B4-BE49-F238E27FC236}">
                <a16:creationId xmlns:a16="http://schemas.microsoft.com/office/drawing/2014/main" id="{D45671B8-BC0D-E347-A901-56B2676AED63}"/>
              </a:ext>
            </a:extLst>
          </p:cNvPr>
          <p:cNvSpPr/>
          <p:nvPr/>
        </p:nvSpPr>
        <p:spPr>
          <a:xfrm>
            <a:off x="8295000" y="5117965"/>
            <a:ext cx="210000" cy="2100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7206;p44">
            <a:extLst>
              <a:ext uri="{FF2B5EF4-FFF2-40B4-BE49-F238E27FC236}">
                <a16:creationId xmlns:a16="http://schemas.microsoft.com/office/drawing/2014/main" id="{61503AB3-DD97-1545-A100-4A64D57C5B57}"/>
              </a:ext>
            </a:extLst>
          </p:cNvPr>
          <p:cNvSpPr/>
          <p:nvPr/>
        </p:nvSpPr>
        <p:spPr>
          <a:xfrm>
            <a:off x="5474974" y="1496296"/>
            <a:ext cx="2841671" cy="766979"/>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121900" tIns="121900" rIns="121900" bIns="121900" anchor="ctr" anchorCtr="0">
            <a:noAutofit/>
          </a:bodyPr>
          <a:lstStyle/>
          <a:p>
            <a:pPr algn="ctr" defTabSz="1219170">
              <a:buClr>
                <a:srgbClr val="000000"/>
              </a:buClr>
            </a:pPr>
            <a:r>
              <a:rPr lang="en" sz="2400" b="1" kern="0" dirty="0">
                <a:solidFill>
                  <a:srgbClr val="383838"/>
                </a:solidFill>
                <a:latin typeface="Arial" panose="020B0604020202020204" pitchFamily="34" charset="0"/>
                <a:ea typeface="Barlow Semi Condensed"/>
                <a:cs typeface="Arial" panose="020B0604020202020204" pitchFamily="34" charset="0"/>
                <a:sym typeface="Barlow Semi Condensed"/>
              </a:rPr>
              <a:t>Airline QR Scan</a:t>
            </a:r>
            <a:endParaRPr sz="2400" b="1" kern="0" dirty="0">
              <a:solidFill>
                <a:srgbClr val="383838"/>
              </a:solidFill>
              <a:latin typeface="Arial" panose="020B0604020202020204" pitchFamily="34" charset="0"/>
              <a:ea typeface="Barlow Semi Condensed"/>
              <a:cs typeface="Arial" panose="020B0604020202020204" pitchFamily="34" charset="0"/>
              <a:sym typeface="Barlow Semi Condensed"/>
            </a:endParaRPr>
          </a:p>
        </p:txBody>
      </p:sp>
      <p:sp>
        <p:nvSpPr>
          <p:cNvPr id="25" name="Google Shape;7207;p44">
            <a:extLst>
              <a:ext uri="{FF2B5EF4-FFF2-40B4-BE49-F238E27FC236}">
                <a16:creationId xmlns:a16="http://schemas.microsoft.com/office/drawing/2014/main" id="{982AFA57-5A53-B746-97EC-868344ACD8F1}"/>
              </a:ext>
            </a:extLst>
          </p:cNvPr>
          <p:cNvSpPr/>
          <p:nvPr/>
        </p:nvSpPr>
        <p:spPr>
          <a:xfrm>
            <a:off x="5359968" y="4321451"/>
            <a:ext cx="3017028" cy="662423"/>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DDC6"/>
          </a:solidFill>
          <a:ln>
            <a:noFill/>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383838"/>
                </a:solidFill>
                <a:latin typeface="Barlow Semi Condensed"/>
                <a:ea typeface="Barlow Semi Condensed"/>
                <a:cs typeface="Barlow Semi Condensed"/>
                <a:sym typeface="Barlow Semi Condensed"/>
              </a:rPr>
              <a:t>Data Analysis</a:t>
            </a:r>
            <a:endParaRPr sz="1867" b="1" kern="0" dirty="0">
              <a:solidFill>
                <a:srgbClr val="383838"/>
              </a:solidFill>
              <a:latin typeface="Barlow Semi Condensed"/>
              <a:ea typeface="Barlow Semi Condensed"/>
              <a:cs typeface="Barlow Semi Condensed"/>
              <a:sym typeface="Barlow Semi Condensed"/>
            </a:endParaRPr>
          </a:p>
        </p:txBody>
      </p:sp>
      <p:cxnSp>
        <p:nvCxnSpPr>
          <p:cNvPr id="26" name="Straight Arrow Connector 25">
            <a:extLst>
              <a:ext uri="{FF2B5EF4-FFF2-40B4-BE49-F238E27FC236}">
                <a16:creationId xmlns:a16="http://schemas.microsoft.com/office/drawing/2014/main" id="{6F5D38A1-53BC-EB49-AE3B-B8EE6DFB6C2B}"/>
              </a:ext>
            </a:extLst>
          </p:cNvPr>
          <p:cNvCxnSpPr>
            <a:cxnSpLocks/>
          </p:cNvCxnSpPr>
          <p:nvPr/>
        </p:nvCxnSpPr>
        <p:spPr>
          <a:xfrm flipV="1">
            <a:off x="2698143" y="2361552"/>
            <a:ext cx="745792" cy="204"/>
          </a:xfrm>
          <a:prstGeom prst="straightConnector1">
            <a:avLst/>
          </a:prstGeom>
          <a:ln>
            <a:solidFill>
              <a:schemeClr val="tx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D92857E-3ABF-1545-A106-C2531C5580A6}"/>
              </a:ext>
            </a:extLst>
          </p:cNvPr>
          <p:cNvCxnSpPr>
            <a:cxnSpLocks/>
          </p:cNvCxnSpPr>
          <p:nvPr/>
        </p:nvCxnSpPr>
        <p:spPr>
          <a:xfrm flipV="1">
            <a:off x="2628527" y="4938923"/>
            <a:ext cx="745792" cy="204"/>
          </a:xfrm>
          <a:prstGeom prst="straightConnector1">
            <a:avLst/>
          </a:prstGeom>
          <a:ln>
            <a:solidFill>
              <a:schemeClr val="tx1">
                <a:lumMod val="10000"/>
              </a:schemeClr>
            </a:solidFill>
            <a:tailEnd type="triangle"/>
          </a:ln>
        </p:spPr>
        <p:style>
          <a:lnRef idx="2">
            <a:schemeClr val="dk1"/>
          </a:lnRef>
          <a:fillRef idx="0">
            <a:schemeClr val="dk1"/>
          </a:fillRef>
          <a:effectRef idx="1">
            <a:schemeClr val="dk1"/>
          </a:effectRef>
          <a:fontRef idx="minor">
            <a:schemeClr val="tx1"/>
          </a:fontRef>
        </p:style>
      </p:cxnSp>
      <p:pic>
        <p:nvPicPr>
          <p:cNvPr id="28" name="Google Shape;3891;p35">
            <a:extLst>
              <a:ext uri="{FF2B5EF4-FFF2-40B4-BE49-F238E27FC236}">
                <a16:creationId xmlns:a16="http://schemas.microsoft.com/office/drawing/2014/main" id="{958F70F4-80D5-AC43-B9E2-D1E96AEDB189}"/>
              </a:ext>
            </a:extLst>
          </p:cNvPr>
          <p:cNvPicPr preferRelativeResize="0"/>
          <p:nvPr/>
        </p:nvPicPr>
        <p:blipFill>
          <a:blip r:embed="rId2">
            <a:alphaModFix/>
          </a:blip>
          <a:stretch>
            <a:fillRect/>
          </a:stretch>
        </p:blipFill>
        <p:spPr>
          <a:xfrm>
            <a:off x="1449772" y="3199637"/>
            <a:ext cx="654627" cy="677200"/>
          </a:xfrm>
          <a:prstGeom prst="rect">
            <a:avLst/>
          </a:prstGeom>
          <a:noFill/>
          <a:ln>
            <a:noFill/>
          </a:ln>
        </p:spPr>
      </p:pic>
      <p:pic>
        <p:nvPicPr>
          <p:cNvPr id="29" name="Google Shape;3892;p35">
            <a:extLst>
              <a:ext uri="{FF2B5EF4-FFF2-40B4-BE49-F238E27FC236}">
                <a16:creationId xmlns:a16="http://schemas.microsoft.com/office/drawing/2014/main" id="{D6CCCD51-30E8-E84E-9E15-84CCA0CBBF50}"/>
              </a:ext>
            </a:extLst>
          </p:cNvPr>
          <p:cNvPicPr preferRelativeResize="0"/>
          <p:nvPr/>
        </p:nvPicPr>
        <p:blipFill>
          <a:blip r:embed="rId3">
            <a:alphaModFix/>
          </a:blip>
          <a:stretch>
            <a:fillRect/>
          </a:stretch>
        </p:blipFill>
        <p:spPr>
          <a:xfrm>
            <a:off x="4607041" y="2153954"/>
            <a:ext cx="656199" cy="557907"/>
          </a:xfrm>
          <a:prstGeom prst="rect">
            <a:avLst/>
          </a:prstGeom>
          <a:noFill/>
          <a:ln>
            <a:noFill/>
          </a:ln>
        </p:spPr>
      </p:pic>
      <p:grpSp>
        <p:nvGrpSpPr>
          <p:cNvPr id="30" name="Google Shape;26700;p83">
            <a:extLst>
              <a:ext uri="{FF2B5EF4-FFF2-40B4-BE49-F238E27FC236}">
                <a16:creationId xmlns:a16="http://schemas.microsoft.com/office/drawing/2014/main" id="{500DEC6B-2659-F943-BE1E-2AE2B33F1647}"/>
              </a:ext>
            </a:extLst>
          </p:cNvPr>
          <p:cNvGrpSpPr/>
          <p:nvPr/>
        </p:nvGrpSpPr>
        <p:grpSpPr>
          <a:xfrm>
            <a:off x="4582885" y="4680615"/>
            <a:ext cx="462561" cy="462561"/>
            <a:chOff x="4660676" y="1985853"/>
            <a:chExt cx="346921" cy="346921"/>
          </a:xfrm>
        </p:grpSpPr>
        <p:sp>
          <p:nvSpPr>
            <p:cNvPr id="31" name="Google Shape;26701;p83">
              <a:extLst>
                <a:ext uri="{FF2B5EF4-FFF2-40B4-BE49-F238E27FC236}">
                  <a16:creationId xmlns:a16="http://schemas.microsoft.com/office/drawing/2014/main" id="{6A5EC2F6-B861-9545-BCD0-1F82EFF647E3}"/>
                </a:ext>
              </a:extLst>
            </p:cNvPr>
            <p:cNvSpPr/>
            <p:nvPr/>
          </p:nvSpPr>
          <p:spPr>
            <a:xfrm>
              <a:off x="4665699" y="1990902"/>
              <a:ext cx="336848" cy="336848"/>
            </a:xfrm>
            <a:custGeom>
              <a:avLst/>
              <a:gdLst/>
              <a:ahLst/>
              <a:cxnLst/>
              <a:rect l="l" t="t" r="r" b="b"/>
              <a:pathLst>
                <a:path w="12942" h="12942" extrusionOk="0">
                  <a:moveTo>
                    <a:pt x="666" y="0"/>
                  </a:moveTo>
                  <a:cubicBezTo>
                    <a:pt x="300" y="0"/>
                    <a:pt x="1" y="300"/>
                    <a:pt x="1" y="665"/>
                  </a:cubicBezTo>
                  <a:lnTo>
                    <a:pt x="1" y="12276"/>
                  </a:lnTo>
                  <a:cubicBezTo>
                    <a:pt x="1" y="12646"/>
                    <a:pt x="300" y="12941"/>
                    <a:pt x="666" y="12941"/>
                  </a:cubicBezTo>
                  <a:lnTo>
                    <a:pt x="12277" y="12941"/>
                  </a:lnTo>
                  <a:cubicBezTo>
                    <a:pt x="12642" y="12941"/>
                    <a:pt x="12942" y="12642"/>
                    <a:pt x="12942" y="12276"/>
                  </a:cubicBezTo>
                  <a:lnTo>
                    <a:pt x="12942" y="665"/>
                  </a:lnTo>
                  <a:cubicBezTo>
                    <a:pt x="12942" y="300"/>
                    <a:pt x="12642" y="0"/>
                    <a:pt x="12277" y="0"/>
                  </a:cubicBezTo>
                  <a:close/>
                </a:path>
              </a:pathLst>
            </a:custGeom>
            <a:solidFill>
              <a:srgbClr val="CBD6D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26702;p83">
              <a:extLst>
                <a:ext uri="{FF2B5EF4-FFF2-40B4-BE49-F238E27FC236}">
                  <a16:creationId xmlns:a16="http://schemas.microsoft.com/office/drawing/2014/main" id="{DDBC37CE-C157-0A44-A09C-23386A8D75DA}"/>
                </a:ext>
              </a:extLst>
            </p:cNvPr>
            <p:cNvSpPr/>
            <p:nvPr/>
          </p:nvSpPr>
          <p:spPr>
            <a:xfrm>
              <a:off x="4967436" y="1990902"/>
              <a:ext cx="35111" cy="336848"/>
            </a:xfrm>
            <a:custGeom>
              <a:avLst/>
              <a:gdLst/>
              <a:ahLst/>
              <a:cxnLst/>
              <a:rect l="l" t="t" r="r" b="b"/>
              <a:pathLst>
                <a:path w="1349" h="12942" extrusionOk="0">
                  <a:moveTo>
                    <a:pt x="1" y="0"/>
                  </a:moveTo>
                  <a:cubicBezTo>
                    <a:pt x="367" y="0"/>
                    <a:pt x="662" y="300"/>
                    <a:pt x="662" y="665"/>
                  </a:cubicBezTo>
                  <a:lnTo>
                    <a:pt x="662" y="12276"/>
                  </a:lnTo>
                  <a:cubicBezTo>
                    <a:pt x="662" y="12642"/>
                    <a:pt x="367" y="12941"/>
                    <a:pt x="1" y="12941"/>
                  </a:cubicBezTo>
                  <a:lnTo>
                    <a:pt x="684" y="12941"/>
                  </a:lnTo>
                  <a:cubicBezTo>
                    <a:pt x="1049" y="12941"/>
                    <a:pt x="1349" y="12642"/>
                    <a:pt x="1349" y="12276"/>
                  </a:cubicBezTo>
                  <a:lnTo>
                    <a:pt x="1349" y="665"/>
                  </a:lnTo>
                  <a:cubicBezTo>
                    <a:pt x="1349" y="300"/>
                    <a:pt x="1049" y="0"/>
                    <a:pt x="684" y="0"/>
                  </a:cubicBezTo>
                  <a:close/>
                </a:path>
              </a:pathLst>
            </a:custGeom>
            <a:solidFill>
              <a:srgbClr val="92A9B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26703;p83">
              <a:extLst>
                <a:ext uri="{FF2B5EF4-FFF2-40B4-BE49-F238E27FC236}">
                  <a16:creationId xmlns:a16="http://schemas.microsoft.com/office/drawing/2014/main" id="{4B215C04-F411-FE4A-8F9D-B9EB730261EA}"/>
                </a:ext>
              </a:extLst>
            </p:cNvPr>
            <p:cNvSpPr/>
            <p:nvPr/>
          </p:nvSpPr>
          <p:spPr>
            <a:xfrm>
              <a:off x="4875767" y="2079370"/>
              <a:ext cx="98202" cy="90029"/>
            </a:xfrm>
            <a:custGeom>
              <a:avLst/>
              <a:gdLst/>
              <a:ahLst/>
              <a:cxnLst/>
              <a:rect l="l" t="t" r="r" b="b"/>
              <a:pathLst>
                <a:path w="3773" h="3459" extrusionOk="0">
                  <a:moveTo>
                    <a:pt x="701" y="0"/>
                  </a:moveTo>
                  <a:cubicBezTo>
                    <a:pt x="314" y="0"/>
                    <a:pt x="1" y="313"/>
                    <a:pt x="1" y="700"/>
                  </a:cubicBezTo>
                  <a:lnTo>
                    <a:pt x="1" y="2759"/>
                  </a:lnTo>
                  <a:cubicBezTo>
                    <a:pt x="1" y="3146"/>
                    <a:pt x="314" y="3459"/>
                    <a:pt x="701" y="3459"/>
                  </a:cubicBezTo>
                  <a:lnTo>
                    <a:pt x="3073" y="3459"/>
                  </a:lnTo>
                  <a:cubicBezTo>
                    <a:pt x="3460" y="3459"/>
                    <a:pt x="3773" y="3146"/>
                    <a:pt x="3773" y="2759"/>
                  </a:cubicBezTo>
                  <a:lnTo>
                    <a:pt x="3773" y="700"/>
                  </a:lnTo>
                  <a:cubicBezTo>
                    <a:pt x="3773" y="313"/>
                    <a:pt x="3460" y="0"/>
                    <a:pt x="3073" y="0"/>
                  </a:cubicBezTo>
                  <a:close/>
                </a:path>
              </a:pathLst>
            </a:custGeom>
            <a:solidFill>
              <a:srgbClr val="E4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26704;p83">
              <a:extLst>
                <a:ext uri="{FF2B5EF4-FFF2-40B4-BE49-F238E27FC236}">
                  <a16:creationId xmlns:a16="http://schemas.microsoft.com/office/drawing/2014/main" id="{F4EB13AE-F951-D14A-A331-68BE92D8111D}"/>
                </a:ext>
              </a:extLst>
            </p:cNvPr>
            <p:cNvSpPr/>
            <p:nvPr/>
          </p:nvSpPr>
          <p:spPr>
            <a:xfrm>
              <a:off x="4875767" y="2205915"/>
              <a:ext cx="98202" cy="89951"/>
            </a:xfrm>
            <a:custGeom>
              <a:avLst/>
              <a:gdLst/>
              <a:ahLst/>
              <a:cxnLst/>
              <a:rect l="l" t="t" r="r" b="b"/>
              <a:pathLst>
                <a:path w="3773" h="3456" extrusionOk="0">
                  <a:moveTo>
                    <a:pt x="695" y="1"/>
                  </a:moveTo>
                  <a:cubicBezTo>
                    <a:pt x="311" y="1"/>
                    <a:pt x="1" y="316"/>
                    <a:pt x="1" y="701"/>
                  </a:cubicBezTo>
                  <a:lnTo>
                    <a:pt x="1" y="2756"/>
                  </a:lnTo>
                  <a:cubicBezTo>
                    <a:pt x="1" y="3143"/>
                    <a:pt x="314" y="3456"/>
                    <a:pt x="701" y="3456"/>
                  </a:cubicBezTo>
                  <a:lnTo>
                    <a:pt x="3073" y="3456"/>
                  </a:lnTo>
                  <a:cubicBezTo>
                    <a:pt x="3460" y="3456"/>
                    <a:pt x="3773" y="3143"/>
                    <a:pt x="3773" y="2756"/>
                  </a:cubicBezTo>
                  <a:lnTo>
                    <a:pt x="3773" y="701"/>
                  </a:lnTo>
                  <a:cubicBezTo>
                    <a:pt x="3773" y="316"/>
                    <a:pt x="3463" y="1"/>
                    <a:pt x="3079" y="1"/>
                  </a:cubicBezTo>
                  <a:cubicBezTo>
                    <a:pt x="3077" y="1"/>
                    <a:pt x="3075" y="1"/>
                    <a:pt x="3073" y="1"/>
                  </a:cubicBezTo>
                  <a:lnTo>
                    <a:pt x="701" y="1"/>
                  </a:lnTo>
                  <a:cubicBezTo>
                    <a:pt x="699" y="1"/>
                    <a:pt x="697" y="1"/>
                    <a:pt x="695" y="1"/>
                  </a:cubicBezTo>
                  <a:close/>
                </a:path>
              </a:pathLst>
            </a:custGeom>
            <a:solidFill>
              <a:srgbClr val="E4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26705;p83">
              <a:extLst>
                <a:ext uri="{FF2B5EF4-FFF2-40B4-BE49-F238E27FC236}">
                  <a16:creationId xmlns:a16="http://schemas.microsoft.com/office/drawing/2014/main" id="{EEA79629-36B0-404B-8BEA-073313609C13}"/>
                </a:ext>
              </a:extLst>
            </p:cNvPr>
            <p:cNvSpPr/>
            <p:nvPr/>
          </p:nvSpPr>
          <p:spPr>
            <a:xfrm>
              <a:off x="4938337" y="2079370"/>
              <a:ext cx="35632" cy="90029"/>
            </a:xfrm>
            <a:custGeom>
              <a:avLst/>
              <a:gdLst/>
              <a:ahLst/>
              <a:cxnLst/>
              <a:rect l="l" t="t" r="r" b="b"/>
              <a:pathLst>
                <a:path w="1369" h="3459" extrusionOk="0">
                  <a:moveTo>
                    <a:pt x="0" y="0"/>
                  </a:moveTo>
                  <a:cubicBezTo>
                    <a:pt x="387" y="0"/>
                    <a:pt x="704" y="313"/>
                    <a:pt x="704" y="700"/>
                  </a:cubicBezTo>
                  <a:lnTo>
                    <a:pt x="704" y="2759"/>
                  </a:lnTo>
                  <a:cubicBezTo>
                    <a:pt x="704" y="3146"/>
                    <a:pt x="387" y="3459"/>
                    <a:pt x="0" y="3459"/>
                  </a:cubicBezTo>
                  <a:lnTo>
                    <a:pt x="669" y="3459"/>
                  </a:lnTo>
                  <a:cubicBezTo>
                    <a:pt x="1056" y="3459"/>
                    <a:pt x="1369" y="3146"/>
                    <a:pt x="1369" y="2759"/>
                  </a:cubicBezTo>
                  <a:lnTo>
                    <a:pt x="1369" y="700"/>
                  </a:lnTo>
                  <a:cubicBezTo>
                    <a:pt x="1369" y="313"/>
                    <a:pt x="1056" y="0"/>
                    <a:pt x="669" y="0"/>
                  </a:cubicBezTo>
                  <a:close/>
                </a:path>
              </a:pathLst>
            </a:custGeom>
            <a:solidFill>
              <a:srgbClr val="D7DF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26706;p83">
              <a:extLst>
                <a:ext uri="{FF2B5EF4-FFF2-40B4-BE49-F238E27FC236}">
                  <a16:creationId xmlns:a16="http://schemas.microsoft.com/office/drawing/2014/main" id="{B330FAA5-B946-E841-BD5B-75A6B6ACDA27}"/>
                </a:ext>
              </a:extLst>
            </p:cNvPr>
            <p:cNvSpPr/>
            <p:nvPr/>
          </p:nvSpPr>
          <p:spPr>
            <a:xfrm>
              <a:off x="4938337" y="2205915"/>
              <a:ext cx="35632" cy="89951"/>
            </a:xfrm>
            <a:custGeom>
              <a:avLst/>
              <a:gdLst/>
              <a:ahLst/>
              <a:cxnLst/>
              <a:rect l="l" t="t" r="r" b="b"/>
              <a:pathLst>
                <a:path w="1369" h="3456" extrusionOk="0">
                  <a:moveTo>
                    <a:pt x="6" y="1"/>
                  </a:moveTo>
                  <a:cubicBezTo>
                    <a:pt x="4" y="1"/>
                    <a:pt x="2" y="1"/>
                    <a:pt x="0" y="1"/>
                  </a:cubicBezTo>
                  <a:lnTo>
                    <a:pt x="13" y="1"/>
                  </a:lnTo>
                  <a:cubicBezTo>
                    <a:pt x="11" y="1"/>
                    <a:pt x="9" y="1"/>
                    <a:pt x="6" y="1"/>
                  </a:cubicBezTo>
                  <a:close/>
                  <a:moveTo>
                    <a:pt x="675" y="1"/>
                  </a:moveTo>
                  <a:cubicBezTo>
                    <a:pt x="673" y="1"/>
                    <a:pt x="671" y="1"/>
                    <a:pt x="669" y="1"/>
                  </a:cubicBezTo>
                  <a:lnTo>
                    <a:pt x="13" y="1"/>
                  </a:lnTo>
                  <a:cubicBezTo>
                    <a:pt x="394" y="4"/>
                    <a:pt x="704" y="318"/>
                    <a:pt x="704" y="701"/>
                  </a:cubicBezTo>
                  <a:lnTo>
                    <a:pt x="704" y="2756"/>
                  </a:lnTo>
                  <a:cubicBezTo>
                    <a:pt x="704" y="3143"/>
                    <a:pt x="387" y="3456"/>
                    <a:pt x="0" y="3456"/>
                  </a:cubicBezTo>
                  <a:lnTo>
                    <a:pt x="669" y="3456"/>
                  </a:lnTo>
                  <a:cubicBezTo>
                    <a:pt x="1056" y="3456"/>
                    <a:pt x="1369" y="3143"/>
                    <a:pt x="1369" y="2756"/>
                  </a:cubicBezTo>
                  <a:lnTo>
                    <a:pt x="1369" y="701"/>
                  </a:lnTo>
                  <a:cubicBezTo>
                    <a:pt x="1369" y="316"/>
                    <a:pt x="1059" y="1"/>
                    <a:pt x="675" y="1"/>
                  </a:cubicBezTo>
                  <a:close/>
                </a:path>
              </a:pathLst>
            </a:custGeom>
            <a:solidFill>
              <a:srgbClr val="D7DF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26707;p83">
              <a:extLst>
                <a:ext uri="{FF2B5EF4-FFF2-40B4-BE49-F238E27FC236}">
                  <a16:creationId xmlns:a16="http://schemas.microsoft.com/office/drawing/2014/main" id="{FEAA78B7-8E11-4E40-8A32-3F87E6DB8FFA}"/>
                </a:ext>
              </a:extLst>
            </p:cNvPr>
            <p:cNvSpPr/>
            <p:nvPr/>
          </p:nvSpPr>
          <p:spPr>
            <a:xfrm>
              <a:off x="4665699" y="1990902"/>
              <a:ext cx="336848" cy="59082"/>
            </a:xfrm>
            <a:custGeom>
              <a:avLst/>
              <a:gdLst/>
              <a:ahLst/>
              <a:cxnLst/>
              <a:rect l="l" t="t" r="r" b="b"/>
              <a:pathLst>
                <a:path w="12942" h="2270" extrusionOk="0">
                  <a:moveTo>
                    <a:pt x="666" y="0"/>
                  </a:moveTo>
                  <a:cubicBezTo>
                    <a:pt x="300" y="0"/>
                    <a:pt x="1" y="300"/>
                    <a:pt x="1" y="665"/>
                  </a:cubicBezTo>
                  <a:lnTo>
                    <a:pt x="1" y="2270"/>
                  </a:lnTo>
                  <a:lnTo>
                    <a:pt x="12942" y="2270"/>
                  </a:lnTo>
                  <a:lnTo>
                    <a:pt x="12942" y="665"/>
                  </a:lnTo>
                  <a:cubicBezTo>
                    <a:pt x="12942" y="300"/>
                    <a:pt x="12642" y="0"/>
                    <a:pt x="12277" y="0"/>
                  </a:cubicBezTo>
                  <a:close/>
                </a:path>
              </a:pathLst>
            </a:custGeom>
            <a:solidFill>
              <a:srgbClr val="74879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26708;p83">
              <a:extLst>
                <a:ext uri="{FF2B5EF4-FFF2-40B4-BE49-F238E27FC236}">
                  <a16:creationId xmlns:a16="http://schemas.microsoft.com/office/drawing/2014/main" id="{3215DDA9-F2DE-4C45-AD90-BBD9E19FDB63}"/>
                </a:ext>
              </a:extLst>
            </p:cNvPr>
            <p:cNvSpPr/>
            <p:nvPr/>
          </p:nvSpPr>
          <p:spPr>
            <a:xfrm>
              <a:off x="4967436" y="1990902"/>
              <a:ext cx="35111" cy="59004"/>
            </a:xfrm>
            <a:custGeom>
              <a:avLst/>
              <a:gdLst/>
              <a:ahLst/>
              <a:cxnLst/>
              <a:rect l="l" t="t" r="r" b="b"/>
              <a:pathLst>
                <a:path w="1349" h="2267" extrusionOk="0">
                  <a:moveTo>
                    <a:pt x="1" y="0"/>
                  </a:moveTo>
                  <a:cubicBezTo>
                    <a:pt x="367" y="0"/>
                    <a:pt x="662" y="300"/>
                    <a:pt x="662" y="665"/>
                  </a:cubicBezTo>
                  <a:lnTo>
                    <a:pt x="662" y="2266"/>
                  </a:lnTo>
                  <a:lnTo>
                    <a:pt x="1349" y="2266"/>
                  </a:lnTo>
                  <a:lnTo>
                    <a:pt x="1349" y="665"/>
                  </a:lnTo>
                  <a:cubicBezTo>
                    <a:pt x="1349" y="300"/>
                    <a:pt x="1049" y="0"/>
                    <a:pt x="684" y="0"/>
                  </a:cubicBezTo>
                  <a:close/>
                </a:path>
              </a:pathLst>
            </a:custGeom>
            <a:solidFill>
              <a:srgbClr val="5A708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26709;p83">
              <a:extLst>
                <a:ext uri="{FF2B5EF4-FFF2-40B4-BE49-F238E27FC236}">
                  <a16:creationId xmlns:a16="http://schemas.microsoft.com/office/drawing/2014/main" id="{1F8D074A-9DAF-A548-ADE9-A28FD48444C0}"/>
                </a:ext>
              </a:extLst>
            </p:cNvPr>
            <p:cNvSpPr/>
            <p:nvPr/>
          </p:nvSpPr>
          <p:spPr>
            <a:xfrm>
              <a:off x="4684569" y="2010501"/>
              <a:ext cx="23008" cy="19703"/>
            </a:xfrm>
            <a:custGeom>
              <a:avLst/>
              <a:gdLst/>
              <a:ahLst/>
              <a:cxnLst/>
              <a:rect l="l" t="t" r="r" b="b"/>
              <a:pathLst>
                <a:path w="884" h="757" extrusionOk="0">
                  <a:moveTo>
                    <a:pt x="507" y="0"/>
                  </a:moveTo>
                  <a:cubicBezTo>
                    <a:pt x="169" y="0"/>
                    <a:pt x="0" y="405"/>
                    <a:pt x="240" y="644"/>
                  </a:cubicBezTo>
                  <a:cubicBezTo>
                    <a:pt x="317" y="722"/>
                    <a:pt x="412" y="756"/>
                    <a:pt x="505" y="756"/>
                  </a:cubicBezTo>
                  <a:cubicBezTo>
                    <a:pt x="699" y="756"/>
                    <a:pt x="884" y="605"/>
                    <a:pt x="884" y="377"/>
                  </a:cubicBezTo>
                  <a:cubicBezTo>
                    <a:pt x="884" y="169"/>
                    <a:pt x="715" y="0"/>
                    <a:pt x="507" y="0"/>
                  </a:cubicBezTo>
                  <a:close/>
                </a:path>
              </a:pathLst>
            </a:custGeom>
            <a:solidFill>
              <a:srgbClr val="8DA5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26710;p83">
              <a:extLst>
                <a:ext uri="{FF2B5EF4-FFF2-40B4-BE49-F238E27FC236}">
                  <a16:creationId xmlns:a16="http://schemas.microsoft.com/office/drawing/2014/main" id="{7871DB80-CDC8-A34B-93ED-48EE3B9BA13A}"/>
                </a:ext>
              </a:extLst>
            </p:cNvPr>
            <p:cNvSpPr/>
            <p:nvPr/>
          </p:nvSpPr>
          <p:spPr>
            <a:xfrm>
              <a:off x="4722569" y="2010501"/>
              <a:ext cx="23008" cy="19703"/>
            </a:xfrm>
            <a:custGeom>
              <a:avLst/>
              <a:gdLst/>
              <a:ahLst/>
              <a:cxnLst/>
              <a:rect l="l" t="t" r="r" b="b"/>
              <a:pathLst>
                <a:path w="884" h="757" extrusionOk="0">
                  <a:moveTo>
                    <a:pt x="504" y="0"/>
                  </a:moveTo>
                  <a:cubicBezTo>
                    <a:pt x="166" y="0"/>
                    <a:pt x="1" y="405"/>
                    <a:pt x="236" y="644"/>
                  </a:cubicBezTo>
                  <a:cubicBezTo>
                    <a:pt x="314" y="722"/>
                    <a:pt x="409" y="756"/>
                    <a:pt x="502" y="756"/>
                  </a:cubicBezTo>
                  <a:cubicBezTo>
                    <a:pt x="697" y="756"/>
                    <a:pt x="884" y="605"/>
                    <a:pt x="884" y="377"/>
                  </a:cubicBezTo>
                  <a:cubicBezTo>
                    <a:pt x="884" y="169"/>
                    <a:pt x="711" y="0"/>
                    <a:pt x="504" y="0"/>
                  </a:cubicBezTo>
                  <a:close/>
                </a:path>
              </a:pathLst>
            </a:custGeom>
            <a:solidFill>
              <a:srgbClr val="8DA5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26711;p83">
              <a:extLst>
                <a:ext uri="{FF2B5EF4-FFF2-40B4-BE49-F238E27FC236}">
                  <a16:creationId xmlns:a16="http://schemas.microsoft.com/office/drawing/2014/main" id="{18C5904E-B43C-5146-86E9-1FF9F5DCF8D3}"/>
                </a:ext>
              </a:extLst>
            </p:cNvPr>
            <p:cNvSpPr/>
            <p:nvPr/>
          </p:nvSpPr>
          <p:spPr>
            <a:xfrm>
              <a:off x="4760569" y="2010501"/>
              <a:ext cx="23008" cy="19703"/>
            </a:xfrm>
            <a:custGeom>
              <a:avLst/>
              <a:gdLst/>
              <a:ahLst/>
              <a:cxnLst/>
              <a:rect l="l" t="t" r="r" b="b"/>
              <a:pathLst>
                <a:path w="884" h="757" extrusionOk="0">
                  <a:moveTo>
                    <a:pt x="504" y="0"/>
                  </a:moveTo>
                  <a:cubicBezTo>
                    <a:pt x="170" y="0"/>
                    <a:pt x="1" y="405"/>
                    <a:pt x="236" y="644"/>
                  </a:cubicBezTo>
                  <a:cubicBezTo>
                    <a:pt x="314" y="722"/>
                    <a:pt x="409" y="756"/>
                    <a:pt x="502" y="756"/>
                  </a:cubicBezTo>
                  <a:cubicBezTo>
                    <a:pt x="697" y="756"/>
                    <a:pt x="884" y="605"/>
                    <a:pt x="884" y="377"/>
                  </a:cubicBezTo>
                  <a:cubicBezTo>
                    <a:pt x="884" y="169"/>
                    <a:pt x="715" y="0"/>
                    <a:pt x="504" y="0"/>
                  </a:cubicBezTo>
                  <a:close/>
                </a:path>
              </a:pathLst>
            </a:custGeom>
            <a:solidFill>
              <a:srgbClr val="E8EDF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26712;p83">
              <a:extLst>
                <a:ext uri="{FF2B5EF4-FFF2-40B4-BE49-F238E27FC236}">
                  <a16:creationId xmlns:a16="http://schemas.microsoft.com/office/drawing/2014/main" id="{553051ED-45DE-D54A-A62D-C47D71AEC3AB}"/>
                </a:ext>
              </a:extLst>
            </p:cNvPr>
            <p:cNvSpPr/>
            <p:nvPr/>
          </p:nvSpPr>
          <p:spPr>
            <a:xfrm>
              <a:off x="4690972" y="2010501"/>
              <a:ext cx="16606" cy="19677"/>
            </a:xfrm>
            <a:custGeom>
              <a:avLst/>
              <a:gdLst/>
              <a:ahLst/>
              <a:cxnLst/>
              <a:rect l="l" t="t" r="r" b="b"/>
              <a:pathLst>
                <a:path w="638" h="756" extrusionOk="0">
                  <a:moveTo>
                    <a:pt x="254" y="0"/>
                  </a:moveTo>
                  <a:cubicBezTo>
                    <a:pt x="497" y="233"/>
                    <a:pt x="338" y="644"/>
                    <a:pt x="1" y="651"/>
                  </a:cubicBezTo>
                  <a:cubicBezTo>
                    <a:pt x="76" y="723"/>
                    <a:pt x="167" y="756"/>
                    <a:pt x="257" y="756"/>
                  </a:cubicBezTo>
                  <a:cubicBezTo>
                    <a:pt x="451" y="756"/>
                    <a:pt x="638" y="603"/>
                    <a:pt x="638" y="377"/>
                  </a:cubicBezTo>
                  <a:cubicBezTo>
                    <a:pt x="638" y="169"/>
                    <a:pt x="469" y="0"/>
                    <a:pt x="261" y="0"/>
                  </a:cubicBezTo>
                  <a:close/>
                </a:path>
              </a:pathLst>
            </a:custGeom>
            <a:solidFill>
              <a:srgbClr val="B2C1C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26713;p83">
              <a:extLst>
                <a:ext uri="{FF2B5EF4-FFF2-40B4-BE49-F238E27FC236}">
                  <a16:creationId xmlns:a16="http://schemas.microsoft.com/office/drawing/2014/main" id="{BA550625-B375-9442-83D2-FB3BC21AA0F3}"/>
                </a:ext>
              </a:extLst>
            </p:cNvPr>
            <p:cNvSpPr/>
            <p:nvPr/>
          </p:nvSpPr>
          <p:spPr>
            <a:xfrm>
              <a:off x="4728894" y="2010501"/>
              <a:ext cx="16684" cy="19677"/>
            </a:xfrm>
            <a:custGeom>
              <a:avLst/>
              <a:gdLst/>
              <a:ahLst/>
              <a:cxnLst/>
              <a:rect l="l" t="t" r="r" b="b"/>
              <a:pathLst>
                <a:path w="641" h="756" extrusionOk="0">
                  <a:moveTo>
                    <a:pt x="254" y="0"/>
                  </a:moveTo>
                  <a:cubicBezTo>
                    <a:pt x="496" y="233"/>
                    <a:pt x="338" y="644"/>
                    <a:pt x="0" y="651"/>
                  </a:cubicBezTo>
                  <a:cubicBezTo>
                    <a:pt x="76" y="723"/>
                    <a:pt x="167" y="756"/>
                    <a:pt x="256" y="756"/>
                  </a:cubicBezTo>
                  <a:cubicBezTo>
                    <a:pt x="451" y="756"/>
                    <a:pt x="638" y="603"/>
                    <a:pt x="641" y="377"/>
                  </a:cubicBezTo>
                  <a:cubicBezTo>
                    <a:pt x="641" y="169"/>
                    <a:pt x="468" y="0"/>
                    <a:pt x="261" y="0"/>
                  </a:cubicBezTo>
                  <a:close/>
                </a:path>
              </a:pathLst>
            </a:custGeom>
            <a:solidFill>
              <a:srgbClr val="D0DAE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26714;p83">
              <a:extLst>
                <a:ext uri="{FF2B5EF4-FFF2-40B4-BE49-F238E27FC236}">
                  <a16:creationId xmlns:a16="http://schemas.microsoft.com/office/drawing/2014/main" id="{71008C86-20E7-CE46-BD5E-C60BC0F61770}"/>
                </a:ext>
              </a:extLst>
            </p:cNvPr>
            <p:cNvSpPr/>
            <p:nvPr/>
          </p:nvSpPr>
          <p:spPr>
            <a:xfrm>
              <a:off x="4766894" y="2010501"/>
              <a:ext cx="16684" cy="19677"/>
            </a:xfrm>
            <a:custGeom>
              <a:avLst/>
              <a:gdLst/>
              <a:ahLst/>
              <a:cxnLst/>
              <a:rect l="l" t="t" r="r" b="b"/>
              <a:pathLst>
                <a:path w="641" h="756" extrusionOk="0">
                  <a:moveTo>
                    <a:pt x="254" y="0"/>
                  </a:moveTo>
                  <a:cubicBezTo>
                    <a:pt x="497" y="233"/>
                    <a:pt x="338" y="644"/>
                    <a:pt x="0" y="651"/>
                  </a:cubicBezTo>
                  <a:cubicBezTo>
                    <a:pt x="77" y="723"/>
                    <a:pt x="169" y="756"/>
                    <a:pt x="259" y="756"/>
                  </a:cubicBezTo>
                  <a:cubicBezTo>
                    <a:pt x="454" y="756"/>
                    <a:pt x="641" y="603"/>
                    <a:pt x="641" y="377"/>
                  </a:cubicBezTo>
                  <a:cubicBezTo>
                    <a:pt x="641" y="169"/>
                    <a:pt x="472" y="0"/>
                    <a:pt x="261" y="0"/>
                  </a:cubicBezTo>
                  <a:close/>
                </a:path>
              </a:pathLst>
            </a:custGeom>
            <a:solidFill>
              <a:srgbClr val="6A7F9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26715;p83">
              <a:extLst>
                <a:ext uri="{FF2B5EF4-FFF2-40B4-BE49-F238E27FC236}">
                  <a16:creationId xmlns:a16="http://schemas.microsoft.com/office/drawing/2014/main" id="{AC72E687-6A17-C241-90DA-E325E9E23319}"/>
                </a:ext>
              </a:extLst>
            </p:cNvPr>
            <p:cNvSpPr/>
            <p:nvPr/>
          </p:nvSpPr>
          <p:spPr>
            <a:xfrm>
              <a:off x="4660676" y="1985853"/>
              <a:ext cx="136384" cy="69181"/>
            </a:xfrm>
            <a:custGeom>
              <a:avLst/>
              <a:gdLst/>
              <a:ahLst/>
              <a:cxnLst/>
              <a:rect l="l" t="t" r="r" b="b"/>
              <a:pathLst>
                <a:path w="5240" h="2658" extrusionOk="0">
                  <a:moveTo>
                    <a:pt x="859" y="1"/>
                  </a:moveTo>
                  <a:cubicBezTo>
                    <a:pt x="384" y="1"/>
                    <a:pt x="0" y="384"/>
                    <a:pt x="0" y="859"/>
                  </a:cubicBezTo>
                  <a:lnTo>
                    <a:pt x="0" y="2464"/>
                  </a:lnTo>
                  <a:cubicBezTo>
                    <a:pt x="0" y="2569"/>
                    <a:pt x="85" y="2657"/>
                    <a:pt x="194" y="2657"/>
                  </a:cubicBezTo>
                  <a:cubicBezTo>
                    <a:pt x="303" y="2657"/>
                    <a:pt x="391" y="2569"/>
                    <a:pt x="391" y="2460"/>
                  </a:cubicBezTo>
                  <a:lnTo>
                    <a:pt x="391" y="859"/>
                  </a:lnTo>
                  <a:cubicBezTo>
                    <a:pt x="391" y="599"/>
                    <a:pt x="598" y="391"/>
                    <a:pt x="859" y="391"/>
                  </a:cubicBezTo>
                  <a:lnTo>
                    <a:pt x="4979" y="391"/>
                  </a:lnTo>
                  <a:cubicBezTo>
                    <a:pt x="5239" y="391"/>
                    <a:pt x="5239" y="1"/>
                    <a:pt x="49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26716;p83">
              <a:extLst>
                <a:ext uri="{FF2B5EF4-FFF2-40B4-BE49-F238E27FC236}">
                  <a16:creationId xmlns:a16="http://schemas.microsoft.com/office/drawing/2014/main" id="{C562E8FB-1D26-BB42-9826-3401BC0F5A68}"/>
                </a:ext>
              </a:extLst>
            </p:cNvPr>
            <p:cNvSpPr/>
            <p:nvPr/>
          </p:nvSpPr>
          <p:spPr>
            <a:xfrm>
              <a:off x="4687953" y="2079370"/>
              <a:ext cx="159731" cy="216497"/>
            </a:xfrm>
            <a:custGeom>
              <a:avLst/>
              <a:gdLst/>
              <a:ahLst/>
              <a:cxnLst/>
              <a:rect l="l" t="t" r="r" b="b"/>
              <a:pathLst>
                <a:path w="6137" h="8318" extrusionOk="0">
                  <a:moveTo>
                    <a:pt x="701" y="0"/>
                  </a:moveTo>
                  <a:cubicBezTo>
                    <a:pt x="314" y="0"/>
                    <a:pt x="1" y="313"/>
                    <a:pt x="1" y="700"/>
                  </a:cubicBezTo>
                  <a:lnTo>
                    <a:pt x="1" y="7618"/>
                  </a:lnTo>
                  <a:cubicBezTo>
                    <a:pt x="1" y="8005"/>
                    <a:pt x="314" y="8318"/>
                    <a:pt x="701" y="8318"/>
                  </a:cubicBezTo>
                  <a:lnTo>
                    <a:pt x="5437" y="8318"/>
                  </a:lnTo>
                  <a:cubicBezTo>
                    <a:pt x="5824" y="8318"/>
                    <a:pt x="6137" y="8005"/>
                    <a:pt x="6137" y="7618"/>
                  </a:cubicBezTo>
                  <a:lnTo>
                    <a:pt x="6137" y="700"/>
                  </a:lnTo>
                  <a:cubicBezTo>
                    <a:pt x="6137" y="313"/>
                    <a:pt x="5824" y="0"/>
                    <a:pt x="5437" y="0"/>
                  </a:cubicBezTo>
                  <a:close/>
                </a:path>
              </a:pathLst>
            </a:custGeom>
            <a:solidFill>
              <a:srgbClr val="8DA5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26717;p83">
              <a:extLst>
                <a:ext uri="{FF2B5EF4-FFF2-40B4-BE49-F238E27FC236}">
                  <a16:creationId xmlns:a16="http://schemas.microsoft.com/office/drawing/2014/main" id="{1BA93C8A-BA65-9E4E-9ED1-7592B1095AC6}"/>
                </a:ext>
              </a:extLst>
            </p:cNvPr>
            <p:cNvSpPr/>
            <p:nvPr/>
          </p:nvSpPr>
          <p:spPr>
            <a:xfrm>
              <a:off x="4811037" y="2079370"/>
              <a:ext cx="36647" cy="216497"/>
            </a:xfrm>
            <a:custGeom>
              <a:avLst/>
              <a:gdLst/>
              <a:ahLst/>
              <a:cxnLst/>
              <a:rect l="l" t="t" r="r" b="b"/>
              <a:pathLst>
                <a:path w="1408" h="8318" extrusionOk="0">
                  <a:moveTo>
                    <a:pt x="708" y="0"/>
                  </a:moveTo>
                  <a:lnTo>
                    <a:pt x="0" y="25"/>
                  </a:lnTo>
                  <a:cubicBezTo>
                    <a:pt x="387" y="25"/>
                    <a:pt x="701" y="338"/>
                    <a:pt x="701" y="725"/>
                  </a:cubicBezTo>
                  <a:lnTo>
                    <a:pt x="701" y="7646"/>
                  </a:lnTo>
                  <a:cubicBezTo>
                    <a:pt x="701" y="7959"/>
                    <a:pt x="493" y="8233"/>
                    <a:pt x="190" y="8318"/>
                  </a:cubicBezTo>
                  <a:lnTo>
                    <a:pt x="708" y="8318"/>
                  </a:lnTo>
                  <a:cubicBezTo>
                    <a:pt x="1095" y="8318"/>
                    <a:pt x="1408" y="8005"/>
                    <a:pt x="1408" y="7618"/>
                  </a:cubicBezTo>
                  <a:lnTo>
                    <a:pt x="1408" y="700"/>
                  </a:lnTo>
                  <a:cubicBezTo>
                    <a:pt x="1408" y="313"/>
                    <a:pt x="1095" y="0"/>
                    <a:pt x="708" y="0"/>
                  </a:cubicBezTo>
                  <a:close/>
                </a:path>
              </a:pathLst>
            </a:custGeom>
            <a:solidFill>
              <a:srgbClr val="D0DAE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26718;p83">
              <a:extLst>
                <a:ext uri="{FF2B5EF4-FFF2-40B4-BE49-F238E27FC236}">
                  <a16:creationId xmlns:a16="http://schemas.microsoft.com/office/drawing/2014/main" id="{E955E3C9-CC1C-D642-B9F4-FD5F7E1464DE}"/>
                </a:ext>
              </a:extLst>
            </p:cNvPr>
            <p:cNvSpPr/>
            <p:nvPr/>
          </p:nvSpPr>
          <p:spPr>
            <a:xfrm>
              <a:off x="4682825" y="2005452"/>
              <a:ext cx="34825" cy="29775"/>
            </a:xfrm>
            <a:custGeom>
              <a:avLst/>
              <a:gdLst/>
              <a:ahLst/>
              <a:cxnLst/>
              <a:rect l="l" t="t" r="r" b="b"/>
              <a:pathLst>
                <a:path w="1338" h="1144" extrusionOk="0">
                  <a:moveTo>
                    <a:pt x="574" y="388"/>
                  </a:moveTo>
                  <a:cubicBezTo>
                    <a:pt x="676" y="388"/>
                    <a:pt x="757" y="469"/>
                    <a:pt x="757" y="571"/>
                  </a:cubicBezTo>
                  <a:cubicBezTo>
                    <a:pt x="757" y="681"/>
                    <a:pt x="666" y="753"/>
                    <a:pt x="571" y="753"/>
                  </a:cubicBezTo>
                  <a:cubicBezTo>
                    <a:pt x="527" y="753"/>
                    <a:pt x="481" y="737"/>
                    <a:pt x="444" y="701"/>
                  </a:cubicBezTo>
                  <a:cubicBezTo>
                    <a:pt x="331" y="585"/>
                    <a:pt x="412" y="388"/>
                    <a:pt x="574" y="388"/>
                  </a:cubicBezTo>
                  <a:close/>
                  <a:moveTo>
                    <a:pt x="574" y="1"/>
                  </a:moveTo>
                  <a:cubicBezTo>
                    <a:pt x="257" y="1"/>
                    <a:pt x="1" y="254"/>
                    <a:pt x="1" y="571"/>
                  </a:cubicBezTo>
                  <a:cubicBezTo>
                    <a:pt x="1" y="916"/>
                    <a:pt x="282" y="1144"/>
                    <a:pt x="576" y="1144"/>
                  </a:cubicBezTo>
                  <a:cubicBezTo>
                    <a:pt x="716" y="1144"/>
                    <a:pt x="859" y="1092"/>
                    <a:pt x="975" y="975"/>
                  </a:cubicBezTo>
                  <a:cubicBezTo>
                    <a:pt x="1338" y="617"/>
                    <a:pt x="1081" y="1"/>
                    <a:pt x="574"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26719;p83">
              <a:extLst>
                <a:ext uri="{FF2B5EF4-FFF2-40B4-BE49-F238E27FC236}">
                  <a16:creationId xmlns:a16="http://schemas.microsoft.com/office/drawing/2014/main" id="{3E5C834A-27CF-0F46-BCCE-C7AB8A22344D}"/>
                </a:ext>
              </a:extLst>
            </p:cNvPr>
            <p:cNvSpPr/>
            <p:nvPr/>
          </p:nvSpPr>
          <p:spPr>
            <a:xfrm>
              <a:off x="4720825" y="2005452"/>
              <a:ext cx="34825" cy="29775"/>
            </a:xfrm>
            <a:custGeom>
              <a:avLst/>
              <a:gdLst/>
              <a:ahLst/>
              <a:cxnLst/>
              <a:rect l="l" t="t" r="r" b="b"/>
              <a:pathLst>
                <a:path w="1338" h="1144" extrusionOk="0">
                  <a:moveTo>
                    <a:pt x="574" y="388"/>
                  </a:moveTo>
                  <a:cubicBezTo>
                    <a:pt x="673" y="388"/>
                    <a:pt x="754" y="469"/>
                    <a:pt x="757" y="571"/>
                  </a:cubicBezTo>
                  <a:cubicBezTo>
                    <a:pt x="757" y="681"/>
                    <a:pt x="666" y="753"/>
                    <a:pt x="572" y="753"/>
                  </a:cubicBezTo>
                  <a:cubicBezTo>
                    <a:pt x="527" y="753"/>
                    <a:pt x="481" y="737"/>
                    <a:pt x="444" y="701"/>
                  </a:cubicBezTo>
                  <a:cubicBezTo>
                    <a:pt x="328" y="585"/>
                    <a:pt x="409" y="388"/>
                    <a:pt x="574" y="388"/>
                  </a:cubicBezTo>
                  <a:close/>
                  <a:moveTo>
                    <a:pt x="571" y="1"/>
                  </a:moveTo>
                  <a:cubicBezTo>
                    <a:pt x="258" y="1"/>
                    <a:pt x="1" y="254"/>
                    <a:pt x="1" y="571"/>
                  </a:cubicBezTo>
                  <a:cubicBezTo>
                    <a:pt x="1" y="916"/>
                    <a:pt x="283" y="1144"/>
                    <a:pt x="576" y="1144"/>
                  </a:cubicBezTo>
                  <a:cubicBezTo>
                    <a:pt x="716" y="1144"/>
                    <a:pt x="859" y="1092"/>
                    <a:pt x="975" y="975"/>
                  </a:cubicBezTo>
                  <a:cubicBezTo>
                    <a:pt x="1338" y="617"/>
                    <a:pt x="1081" y="1"/>
                    <a:pt x="571"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26720;p83">
              <a:extLst>
                <a:ext uri="{FF2B5EF4-FFF2-40B4-BE49-F238E27FC236}">
                  <a16:creationId xmlns:a16="http://schemas.microsoft.com/office/drawing/2014/main" id="{439E8402-96C9-FE41-9770-6FFC61BB90D6}"/>
                </a:ext>
              </a:extLst>
            </p:cNvPr>
            <p:cNvSpPr/>
            <p:nvPr/>
          </p:nvSpPr>
          <p:spPr>
            <a:xfrm>
              <a:off x="4758826" y="2005452"/>
              <a:ext cx="34747" cy="29775"/>
            </a:xfrm>
            <a:custGeom>
              <a:avLst/>
              <a:gdLst/>
              <a:ahLst/>
              <a:cxnLst/>
              <a:rect l="l" t="t" r="r" b="b"/>
              <a:pathLst>
                <a:path w="1335" h="1144" extrusionOk="0">
                  <a:moveTo>
                    <a:pt x="571" y="388"/>
                  </a:moveTo>
                  <a:cubicBezTo>
                    <a:pt x="673" y="388"/>
                    <a:pt x="754" y="469"/>
                    <a:pt x="754" y="571"/>
                  </a:cubicBezTo>
                  <a:cubicBezTo>
                    <a:pt x="754" y="681"/>
                    <a:pt x="663" y="753"/>
                    <a:pt x="569" y="753"/>
                  </a:cubicBezTo>
                  <a:cubicBezTo>
                    <a:pt x="525" y="753"/>
                    <a:pt x="480" y="737"/>
                    <a:pt x="444" y="701"/>
                  </a:cubicBezTo>
                  <a:cubicBezTo>
                    <a:pt x="328" y="585"/>
                    <a:pt x="409" y="388"/>
                    <a:pt x="571" y="388"/>
                  </a:cubicBezTo>
                  <a:close/>
                  <a:moveTo>
                    <a:pt x="571" y="1"/>
                  </a:moveTo>
                  <a:cubicBezTo>
                    <a:pt x="254" y="1"/>
                    <a:pt x="1" y="254"/>
                    <a:pt x="1" y="571"/>
                  </a:cubicBezTo>
                  <a:cubicBezTo>
                    <a:pt x="1" y="916"/>
                    <a:pt x="283" y="1144"/>
                    <a:pt x="576" y="1144"/>
                  </a:cubicBezTo>
                  <a:cubicBezTo>
                    <a:pt x="716" y="1144"/>
                    <a:pt x="859" y="1092"/>
                    <a:pt x="975" y="975"/>
                  </a:cubicBezTo>
                  <a:cubicBezTo>
                    <a:pt x="1334" y="617"/>
                    <a:pt x="1081" y="1"/>
                    <a:pt x="571"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26721;p83">
              <a:extLst>
                <a:ext uri="{FF2B5EF4-FFF2-40B4-BE49-F238E27FC236}">
                  <a16:creationId xmlns:a16="http://schemas.microsoft.com/office/drawing/2014/main" id="{EE3C2DD4-33E6-6F4B-860C-C1EE5511416B}"/>
                </a:ext>
              </a:extLst>
            </p:cNvPr>
            <p:cNvSpPr/>
            <p:nvPr/>
          </p:nvSpPr>
          <p:spPr>
            <a:xfrm>
              <a:off x="4660676" y="1985853"/>
              <a:ext cx="346921" cy="346921"/>
            </a:xfrm>
            <a:custGeom>
              <a:avLst/>
              <a:gdLst/>
              <a:ahLst/>
              <a:cxnLst/>
              <a:rect l="l" t="t" r="r" b="b"/>
              <a:pathLst>
                <a:path w="13329" h="13329" extrusionOk="0">
                  <a:moveTo>
                    <a:pt x="12938" y="2657"/>
                  </a:moveTo>
                  <a:lnTo>
                    <a:pt x="12938" y="12470"/>
                  </a:lnTo>
                  <a:cubicBezTo>
                    <a:pt x="12938" y="12731"/>
                    <a:pt x="12730" y="12938"/>
                    <a:pt x="12470" y="12938"/>
                  </a:cubicBezTo>
                  <a:lnTo>
                    <a:pt x="859" y="12938"/>
                  </a:lnTo>
                  <a:cubicBezTo>
                    <a:pt x="598" y="12938"/>
                    <a:pt x="391" y="12731"/>
                    <a:pt x="391" y="12470"/>
                  </a:cubicBezTo>
                  <a:lnTo>
                    <a:pt x="391" y="2657"/>
                  </a:lnTo>
                  <a:close/>
                  <a:moveTo>
                    <a:pt x="859" y="1"/>
                  </a:moveTo>
                  <a:cubicBezTo>
                    <a:pt x="384" y="1"/>
                    <a:pt x="0" y="384"/>
                    <a:pt x="0" y="859"/>
                  </a:cubicBezTo>
                  <a:lnTo>
                    <a:pt x="0" y="12470"/>
                  </a:lnTo>
                  <a:cubicBezTo>
                    <a:pt x="0" y="12945"/>
                    <a:pt x="384" y="13329"/>
                    <a:pt x="859" y="13329"/>
                  </a:cubicBezTo>
                  <a:lnTo>
                    <a:pt x="12470" y="13329"/>
                  </a:lnTo>
                  <a:cubicBezTo>
                    <a:pt x="12945" y="13329"/>
                    <a:pt x="13328" y="12945"/>
                    <a:pt x="13328" y="12470"/>
                  </a:cubicBezTo>
                  <a:lnTo>
                    <a:pt x="13328" y="859"/>
                  </a:lnTo>
                  <a:cubicBezTo>
                    <a:pt x="13328" y="384"/>
                    <a:pt x="12945" y="1"/>
                    <a:pt x="12470" y="1"/>
                  </a:cubicBezTo>
                  <a:lnTo>
                    <a:pt x="6214" y="1"/>
                  </a:lnTo>
                  <a:cubicBezTo>
                    <a:pt x="5953" y="1"/>
                    <a:pt x="5953" y="391"/>
                    <a:pt x="6214" y="391"/>
                  </a:cubicBezTo>
                  <a:lnTo>
                    <a:pt x="12470" y="391"/>
                  </a:lnTo>
                  <a:cubicBezTo>
                    <a:pt x="12726" y="391"/>
                    <a:pt x="12938" y="603"/>
                    <a:pt x="12938" y="859"/>
                  </a:cubicBezTo>
                  <a:lnTo>
                    <a:pt x="12938" y="2267"/>
                  </a:lnTo>
                  <a:lnTo>
                    <a:pt x="391" y="2267"/>
                  </a:lnTo>
                  <a:lnTo>
                    <a:pt x="391" y="859"/>
                  </a:lnTo>
                  <a:cubicBezTo>
                    <a:pt x="391" y="599"/>
                    <a:pt x="598" y="391"/>
                    <a:pt x="859" y="391"/>
                  </a:cubicBezTo>
                  <a:lnTo>
                    <a:pt x="4979" y="391"/>
                  </a:lnTo>
                  <a:cubicBezTo>
                    <a:pt x="5239" y="391"/>
                    <a:pt x="5239" y="1"/>
                    <a:pt x="49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26722;p83">
              <a:extLst>
                <a:ext uri="{FF2B5EF4-FFF2-40B4-BE49-F238E27FC236}">
                  <a16:creationId xmlns:a16="http://schemas.microsoft.com/office/drawing/2014/main" id="{38AC40F9-0ADC-8943-BB9B-52F41D8B954F}"/>
                </a:ext>
              </a:extLst>
            </p:cNvPr>
            <p:cNvSpPr/>
            <p:nvPr/>
          </p:nvSpPr>
          <p:spPr>
            <a:xfrm>
              <a:off x="4682825" y="2082389"/>
              <a:ext cx="14966" cy="27771"/>
            </a:xfrm>
            <a:custGeom>
              <a:avLst/>
              <a:gdLst/>
              <a:ahLst/>
              <a:cxnLst/>
              <a:rect l="l" t="t" r="r" b="b"/>
              <a:pathLst>
                <a:path w="575" h="1067" extrusionOk="0">
                  <a:moveTo>
                    <a:pt x="305" y="1"/>
                  </a:moveTo>
                  <a:cubicBezTo>
                    <a:pt x="248" y="1"/>
                    <a:pt x="190" y="27"/>
                    <a:pt x="148" y="92"/>
                  </a:cubicBezTo>
                  <a:cubicBezTo>
                    <a:pt x="53" y="240"/>
                    <a:pt x="1" y="409"/>
                    <a:pt x="1" y="584"/>
                  </a:cubicBezTo>
                  <a:lnTo>
                    <a:pt x="1" y="869"/>
                  </a:lnTo>
                  <a:cubicBezTo>
                    <a:pt x="1" y="979"/>
                    <a:pt x="88" y="1063"/>
                    <a:pt x="198" y="1066"/>
                  </a:cubicBezTo>
                  <a:cubicBezTo>
                    <a:pt x="303" y="1063"/>
                    <a:pt x="391" y="979"/>
                    <a:pt x="391" y="869"/>
                  </a:cubicBezTo>
                  <a:lnTo>
                    <a:pt x="391" y="584"/>
                  </a:lnTo>
                  <a:cubicBezTo>
                    <a:pt x="391" y="486"/>
                    <a:pt x="419" y="387"/>
                    <a:pt x="476" y="306"/>
                  </a:cubicBezTo>
                  <a:cubicBezTo>
                    <a:pt x="575" y="153"/>
                    <a:pt x="441" y="1"/>
                    <a:pt x="305"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26723;p83">
              <a:extLst>
                <a:ext uri="{FF2B5EF4-FFF2-40B4-BE49-F238E27FC236}">
                  <a16:creationId xmlns:a16="http://schemas.microsoft.com/office/drawing/2014/main" id="{9CCEDD68-CD34-CD43-895B-AE8D8691C932}"/>
                </a:ext>
              </a:extLst>
            </p:cNvPr>
            <p:cNvSpPr/>
            <p:nvPr/>
          </p:nvSpPr>
          <p:spPr>
            <a:xfrm>
              <a:off x="4696073" y="2290557"/>
              <a:ext cx="31936" cy="10437"/>
            </a:xfrm>
            <a:custGeom>
              <a:avLst/>
              <a:gdLst/>
              <a:ahLst/>
              <a:cxnLst/>
              <a:rect l="l" t="t" r="r" b="b"/>
              <a:pathLst>
                <a:path w="1227" h="401" extrusionOk="0">
                  <a:moveTo>
                    <a:pt x="269" y="0"/>
                  </a:moveTo>
                  <a:cubicBezTo>
                    <a:pt x="42" y="0"/>
                    <a:pt x="1" y="350"/>
                    <a:pt x="244" y="390"/>
                  </a:cubicBezTo>
                  <a:cubicBezTo>
                    <a:pt x="290" y="397"/>
                    <a:pt x="339" y="401"/>
                    <a:pt x="389" y="401"/>
                  </a:cubicBezTo>
                  <a:lnTo>
                    <a:pt x="969" y="401"/>
                  </a:lnTo>
                  <a:cubicBezTo>
                    <a:pt x="1226" y="401"/>
                    <a:pt x="1226" y="10"/>
                    <a:pt x="969" y="10"/>
                  </a:cubicBezTo>
                  <a:lnTo>
                    <a:pt x="389" y="10"/>
                  </a:lnTo>
                  <a:cubicBezTo>
                    <a:pt x="361" y="10"/>
                    <a:pt x="332" y="7"/>
                    <a:pt x="308" y="3"/>
                  </a:cubicBezTo>
                  <a:cubicBezTo>
                    <a:pt x="294" y="1"/>
                    <a:pt x="281" y="0"/>
                    <a:pt x="26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26724;p83">
              <a:extLst>
                <a:ext uri="{FF2B5EF4-FFF2-40B4-BE49-F238E27FC236}">
                  <a16:creationId xmlns:a16="http://schemas.microsoft.com/office/drawing/2014/main" id="{13C9CD75-CDAA-9A4B-8E83-D7C58C1CB4A0}"/>
                </a:ext>
              </a:extLst>
            </p:cNvPr>
            <p:cNvSpPr/>
            <p:nvPr/>
          </p:nvSpPr>
          <p:spPr>
            <a:xfrm>
              <a:off x="4699301" y="2074242"/>
              <a:ext cx="31623" cy="10177"/>
            </a:xfrm>
            <a:custGeom>
              <a:avLst/>
              <a:gdLst/>
              <a:ahLst/>
              <a:cxnLst/>
              <a:rect l="l" t="t" r="r" b="b"/>
              <a:pathLst>
                <a:path w="1215" h="391" extrusionOk="0">
                  <a:moveTo>
                    <a:pt x="261" y="0"/>
                  </a:moveTo>
                  <a:cubicBezTo>
                    <a:pt x="1" y="0"/>
                    <a:pt x="1" y="391"/>
                    <a:pt x="261" y="391"/>
                  </a:cubicBezTo>
                  <a:lnTo>
                    <a:pt x="954" y="391"/>
                  </a:lnTo>
                  <a:cubicBezTo>
                    <a:pt x="1215" y="391"/>
                    <a:pt x="1215" y="0"/>
                    <a:pt x="954"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26725;p83">
              <a:extLst>
                <a:ext uri="{FF2B5EF4-FFF2-40B4-BE49-F238E27FC236}">
                  <a16:creationId xmlns:a16="http://schemas.microsoft.com/office/drawing/2014/main" id="{7D9D288B-90F6-D44F-9FC7-E9AD726F62FE}"/>
                </a:ext>
              </a:extLst>
            </p:cNvPr>
            <p:cNvSpPr/>
            <p:nvPr/>
          </p:nvSpPr>
          <p:spPr>
            <a:xfrm>
              <a:off x="4732460" y="2290817"/>
              <a:ext cx="31623" cy="10177"/>
            </a:xfrm>
            <a:custGeom>
              <a:avLst/>
              <a:gdLst/>
              <a:ahLst/>
              <a:cxnLst/>
              <a:rect l="l" t="t" r="r" b="b"/>
              <a:pathLst>
                <a:path w="1215" h="391" extrusionOk="0">
                  <a:moveTo>
                    <a:pt x="261" y="0"/>
                  </a:moveTo>
                  <a:cubicBezTo>
                    <a:pt x="1" y="0"/>
                    <a:pt x="1" y="391"/>
                    <a:pt x="261" y="391"/>
                  </a:cubicBezTo>
                  <a:lnTo>
                    <a:pt x="954" y="391"/>
                  </a:lnTo>
                  <a:cubicBezTo>
                    <a:pt x="1214" y="391"/>
                    <a:pt x="1214" y="0"/>
                    <a:pt x="954"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26726;p83">
              <a:extLst>
                <a:ext uri="{FF2B5EF4-FFF2-40B4-BE49-F238E27FC236}">
                  <a16:creationId xmlns:a16="http://schemas.microsoft.com/office/drawing/2014/main" id="{A4AF39C0-B1CC-FF47-832C-35FFBDF7FF97}"/>
                </a:ext>
              </a:extLst>
            </p:cNvPr>
            <p:cNvSpPr/>
            <p:nvPr/>
          </p:nvSpPr>
          <p:spPr>
            <a:xfrm>
              <a:off x="4735401" y="2074242"/>
              <a:ext cx="31597" cy="10177"/>
            </a:xfrm>
            <a:custGeom>
              <a:avLst/>
              <a:gdLst/>
              <a:ahLst/>
              <a:cxnLst/>
              <a:rect l="l" t="t" r="r" b="b"/>
              <a:pathLst>
                <a:path w="1214" h="391" extrusionOk="0">
                  <a:moveTo>
                    <a:pt x="261" y="0"/>
                  </a:moveTo>
                  <a:cubicBezTo>
                    <a:pt x="0" y="0"/>
                    <a:pt x="0" y="391"/>
                    <a:pt x="261" y="391"/>
                  </a:cubicBezTo>
                  <a:lnTo>
                    <a:pt x="954" y="391"/>
                  </a:lnTo>
                  <a:cubicBezTo>
                    <a:pt x="1214" y="391"/>
                    <a:pt x="1214" y="0"/>
                    <a:pt x="954"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26727;p83">
              <a:extLst>
                <a:ext uri="{FF2B5EF4-FFF2-40B4-BE49-F238E27FC236}">
                  <a16:creationId xmlns:a16="http://schemas.microsoft.com/office/drawing/2014/main" id="{EB03E5EB-1746-644E-945E-1F5216D84603}"/>
                </a:ext>
              </a:extLst>
            </p:cNvPr>
            <p:cNvSpPr/>
            <p:nvPr/>
          </p:nvSpPr>
          <p:spPr>
            <a:xfrm>
              <a:off x="4682825" y="2117968"/>
              <a:ext cx="10203" cy="28266"/>
            </a:xfrm>
            <a:custGeom>
              <a:avLst/>
              <a:gdLst/>
              <a:ahLst/>
              <a:cxnLst/>
              <a:rect l="l" t="t" r="r" b="b"/>
              <a:pathLst>
                <a:path w="392" h="1086" extrusionOk="0">
                  <a:moveTo>
                    <a:pt x="196" y="0"/>
                  </a:moveTo>
                  <a:cubicBezTo>
                    <a:pt x="98" y="0"/>
                    <a:pt x="1" y="65"/>
                    <a:pt x="1" y="196"/>
                  </a:cubicBezTo>
                  <a:lnTo>
                    <a:pt x="1" y="889"/>
                  </a:lnTo>
                  <a:cubicBezTo>
                    <a:pt x="1" y="998"/>
                    <a:pt x="88" y="1086"/>
                    <a:pt x="198" y="1086"/>
                  </a:cubicBezTo>
                  <a:cubicBezTo>
                    <a:pt x="303" y="1086"/>
                    <a:pt x="391" y="998"/>
                    <a:pt x="391" y="889"/>
                  </a:cubicBezTo>
                  <a:lnTo>
                    <a:pt x="391" y="196"/>
                  </a:lnTo>
                  <a:cubicBezTo>
                    <a:pt x="391" y="65"/>
                    <a:pt x="293" y="0"/>
                    <a:pt x="19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26728;p83">
              <a:extLst>
                <a:ext uri="{FF2B5EF4-FFF2-40B4-BE49-F238E27FC236}">
                  <a16:creationId xmlns:a16="http://schemas.microsoft.com/office/drawing/2014/main" id="{3F140408-6021-5843-93B3-647020CB13D6}"/>
                </a:ext>
              </a:extLst>
            </p:cNvPr>
            <p:cNvSpPr/>
            <p:nvPr/>
          </p:nvSpPr>
          <p:spPr>
            <a:xfrm>
              <a:off x="4682747" y="2262291"/>
              <a:ext cx="12832" cy="27901"/>
            </a:xfrm>
            <a:custGeom>
              <a:avLst/>
              <a:gdLst/>
              <a:ahLst/>
              <a:cxnLst/>
              <a:rect l="l" t="t" r="r" b="b"/>
              <a:pathLst>
                <a:path w="493" h="1072" extrusionOk="0">
                  <a:moveTo>
                    <a:pt x="199" y="0"/>
                  </a:moveTo>
                  <a:cubicBezTo>
                    <a:pt x="101" y="0"/>
                    <a:pt x="4" y="65"/>
                    <a:pt x="4" y="196"/>
                  </a:cubicBezTo>
                  <a:lnTo>
                    <a:pt x="4" y="590"/>
                  </a:lnTo>
                  <a:cubicBezTo>
                    <a:pt x="0" y="716"/>
                    <a:pt x="28" y="843"/>
                    <a:pt x="81" y="959"/>
                  </a:cubicBezTo>
                  <a:cubicBezTo>
                    <a:pt x="113" y="1030"/>
                    <a:pt x="183" y="1072"/>
                    <a:pt x="260" y="1072"/>
                  </a:cubicBezTo>
                  <a:cubicBezTo>
                    <a:pt x="401" y="1072"/>
                    <a:pt x="493" y="924"/>
                    <a:pt x="436" y="797"/>
                  </a:cubicBezTo>
                  <a:cubicBezTo>
                    <a:pt x="408" y="734"/>
                    <a:pt x="391" y="664"/>
                    <a:pt x="394" y="590"/>
                  </a:cubicBezTo>
                  <a:lnTo>
                    <a:pt x="394" y="196"/>
                  </a:lnTo>
                  <a:cubicBezTo>
                    <a:pt x="394" y="65"/>
                    <a:pt x="296" y="0"/>
                    <a:pt x="19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26729;p83">
              <a:extLst>
                <a:ext uri="{FF2B5EF4-FFF2-40B4-BE49-F238E27FC236}">
                  <a16:creationId xmlns:a16="http://schemas.microsoft.com/office/drawing/2014/main" id="{B9DA7F51-7B70-0542-8D48-6BC5A7A560D5}"/>
                </a:ext>
              </a:extLst>
            </p:cNvPr>
            <p:cNvSpPr/>
            <p:nvPr/>
          </p:nvSpPr>
          <p:spPr>
            <a:xfrm>
              <a:off x="4768534" y="2290817"/>
              <a:ext cx="31623" cy="10177"/>
            </a:xfrm>
            <a:custGeom>
              <a:avLst/>
              <a:gdLst/>
              <a:ahLst/>
              <a:cxnLst/>
              <a:rect l="l" t="t" r="r" b="b"/>
              <a:pathLst>
                <a:path w="1215" h="391" extrusionOk="0">
                  <a:moveTo>
                    <a:pt x="261" y="0"/>
                  </a:moveTo>
                  <a:cubicBezTo>
                    <a:pt x="1" y="0"/>
                    <a:pt x="1" y="391"/>
                    <a:pt x="261" y="391"/>
                  </a:cubicBezTo>
                  <a:lnTo>
                    <a:pt x="954" y="391"/>
                  </a:lnTo>
                  <a:cubicBezTo>
                    <a:pt x="1215" y="391"/>
                    <a:pt x="1215" y="0"/>
                    <a:pt x="954"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26730;p83">
              <a:extLst>
                <a:ext uri="{FF2B5EF4-FFF2-40B4-BE49-F238E27FC236}">
                  <a16:creationId xmlns:a16="http://schemas.microsoft.com/office/drawing/2014/main" id="{23343CAD-7D07-234A-AE3E-086826F21002}"/>
                </a:ext>
              </a:extLst>
            </p:cNvPr>
            <p:cNvSpPr/>
            <p:nvPr/>
          </p:nvSpPr>
          <p:spPr>
            <a:xfrm>
              <a:off x="4682825" y="2154043"/>
              <a:ext cx="10203" cy="28188"/>
            </a:xfrm>
            <a:custGeom>
              <a:avLst/>
              <a:gdLst/>
              <a:ahLst/>
              <a:cxnLst/>
              <a:rect l="l" t="t" r="r" b="b"/>
              <a:pathLst>
                <a:path w="392" h="1083" extrusionOk="0">
                  <a:moveTo>
                    <a:pt x="196" y="1"/>
                  </a:moveTo>
                  <a:cubicBezTo>
                    <a:pt x="98" y="1"/>
                    <a:pt x="1" y="66"/>
                    <a:pt x="1" y="196"/>
                  </a:cubicBezTo>
                  <a:lnTo>
                    <a:pt x="1" y="889"/>
                  </a:lnTo>
                  <a:cubicBezTo>
                    <a:pt x="1" y="995"/>
                    <a:pt x="88" y="1083"/>
                    <a:pt x="198" y="1083"/>
                  </a:cubicBezTo>
                  <a:cubicBezTo>
                    <a:pt x="303" y="1083"/>
                    <a:pt x="391" y="995"/>
                    <a:pt x="391" y="885"/>
                  </a:cubicBezTo>
                  <a:lnTo>
                    <a:pt x="391" y="196"/>
                  </a:lnTo>
                  <a:cubicBezTo>
                    <a:pt x="391" y="66"/>
                    <a:pt x="293" y="1"/>
                    <a:pt x="19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26731;p83">
              <a:extLst>
                <a:ext uri="{FF2B5EF4-FFF2-40B4-BE49-F238E27FC236}">
                  <a16:creationId xmlns:a16="http://schemas.microsoft.com/office/drawing/2014/main" id="{B04F0E32-344F-6141-A618-5C591248926F}"/>
                </a:ext>
              </a:extLst>
            </p:cNvPr>
            <p:cNvSpPr/>
            <p:nvPr/>
          </p:nvSpPr>
          <p:spPr>
            <a:xfrm>
              <a:off x="4682825" y="2226217"/>
              <a:ext cx="10203" cy="28188"/>
            </a:xfrm>
            <a:custGeom>
              <a:avLst/>
              <a:gdLst/>
              <a:ahLst/>
              <a:cxnLst/>
              <a:rect l="l" t="t" r="r" b="b"/>
              <a:pathLst>
                <a:path w="392" h="1083" extrusionOk="0">
                  <a:moveTo>
                    <a:pt x="196" y="0"/>
                  </a:moveTo>
                  <a:cubicBezTo>
                    <a:pt x="98" y="0"/>
                    <a:pt x="1" y="65"/>
                    <a:pt x="1" y="195"/>
                  </a:cubicBezTo>
                  <a:lnTo>
                    <a:pt x="1" y="889"/>
                  </a:lnTo>
                  <a:cubicBezTo>
                    <a:pt x="1" y="994"/>
                    <a:pt x="88" y="1082"/>
                    <a:pt x="198" y="1082"/>
                  </a:cubicBezTo>
                  <a:cubicBezTo>
                    <a:pt x="303" y="1079"/>
                    <a:pt x="391" y="994"/>
                    <a:pt x="391" y="885"/>
                  </a:cubicBezTo>
                  <a:lnTo>
                    <a:pt x="391" y="195"/>
                  </a:lnTo>
                  <a:cubicBezTo>
                    <a:pt x="391" y="65"/>
                    <a:pt x="293" y="0"/>
                    <a:pt x="19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26732;p83">
              <a:extLst>
                <a:ext uri="{FF2B5EF4-FFF2-40B4-BE49-F238E27FC236}">
                  <a16:creationId xmlns:a16="http://schemas.microsoft.com/office/drawing/2014/main" id="{E44261C7-72A9-944D-8B3F-361DF8E30945}"/>
                </a:ext>
              </a:extLst>
            </p:cNvPr>
            <p:cNvSpPr/>
            <p:nvPr/>
          </p:nvSpPr>
          <p:spPr>
            <a:xfrm>
              <a:off x="4682825" y="2190117"/>
              <a:ext cx="10203" cy="28188"/>
            </a:xfrm>
            <a:custGeom>
              <a:avLst/>
              <a:gdLst/>
              <a:ahLst/>
              <a:cxnLst/>
              <a:rect l="l" t="t" r="r" b="b"/>
              <a:pathLst>
                <a:path w="392" h="1083" extrusionOk="0">
                  <a:moveTo>
                    <a:pt x="196" y="1"/>
                  </a:moveTo>
                  <a:cubicBezTo>
                    <a:pt x="98" y="1"/>
                    <a:pt x="1" y="66"/>
                    <a:pt x="1" y="196"/>
                  </a:cubicBezTo>
                  <a:lnTo>
                    <a:pt x="1" y="889"/>
                  </a:lnTo>
                  <a:cubicBezTo>
                    <a:pt x="1" y="995"/>
                    <a:pt x="88" y="1083"/>
                    <a:pt x="198" y="1083"/>
                  </a:cubicBezTo>
                  <a:cubicBezTo>
                    <a:pt x="303" y="1083"/>
                    <a:pt x="391" y="995"/>
                    <a:pt x="391" y="889"/>
                  </a:cubicBezTo>
                  <a:lnTo>
                    <a:pt x="391" y="196"/>
                  </a:lnTo>
                  <a:cubicBezTo>
                    <a:pt x="391" y="66"/>
                    <a:pt x="293" y="1"/>
                    <a:pt x="19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26733;p83">
              <a:extLst>
                <a:ext uri="{FF2B5EF4-FFF2-40B4-BE49-F238E27FC236}">
                  <a16:creationId xmlns:a16="http://schemas.microsoft.com/office/drawing/2014/main" id="{865C9E8A-0A15-224F-B0F6-738A6C758617}"/>
                </a:ext>
              </a:extLst>
            </p:cNvPr>
            <p:cNvSpPr/>
            <p:nvPr/>
          </p:nvSpPr>
          <p:spPr>
            <a:xfrm>
              <a:off x="4842530" y="2156932"/>
              <a:ext cx="10203" cy="28188"/>
            </a:xfrm>
            <a:custGeom>
              <a:avLst/>
              <a:gdLst/>
              <a:ahLst/>
              <a:cxnLst/>
              <a:rect l="l" t="t" r="r" b="b"/>
              <a:pathLst>
                <a:path w="392" h="1083" extrusionOk="0">
                  <a:moveTo>
                    <a:pt x="198" y="0"/>
                  </a:moveTo>
                  <a:cubicBezTo>
                    <a:pt x="89" y="0"/>
                    <a:pt x="1" y="85"/>
                    <a:pt x="1" y="194"/>
                  </a:cubicBezTo>
                  <a:lnTo>
                    <a:pt x="1" y="887"/>
                  </a:lnTo>
                  <a:cubicBezTo>
                    <a:pt x="1" y="1017"/>
                    <a:pt x="98" y="1082"/>
                    <a:pt x="196" y="1082"/>
                  </a:cubicBezTo>
                  <a:cubicBezTo>
                    <a:pt x="294" y="1082"/>
                    <a:pt x="391" y="1017"/>
                    <a:pt x="391" y="887"/>
                  </a:cubicBezTo>
                  <a:lnTo>
                    <a:pt x="391" y="194"/>
                  </a:lnTo>
                  <a:cubicBezTo>
                    <a:pt x="391" y="85"/>
                    <a:pt x="307" y="0"/>
                    <a:pt x="19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26734;p83">
              <a:extLst>
                <a:ext uri="{FF2B5EF4-FFF2-40B4-BE49-F238E27FC236}">
                  <a16:creationId xmlns:a16="http://schemas.microsoft.com/office/drawing/2014/main" id="{E0F3A4E5-2FF6-BA4F-87F2-B5D5D562E26C}"/>
                </a:ext>
              </a:extLst>
            </p:cNvPr>
            <p:cNvSpPr/>
            <p:nvPr/>
          </p:nvSpPr>
          <p:spPr>
            <a:xfrm>
              <a:off x="4842530" y="2120858"/>
              <a:ext cx="10203" cy="28188"/>
            </a:xfrm>
            <a:custGeom>
              <a:avLst/>
              <a:gdLst/>
              <a:ahLst/>
              <a:cxnLst/>
              <a:rect l="l" t="t" r="r" b="b"/>
              <a:pathLst>
                <a:path w="392" h="1083" extrusionOk="0">
                  <a:moveTo>
                    <a:pt x="198" y="0"/>
                  </a:moveTo>
                  <a:cubicBezTo>
                    <a:pt x="89" y="0"/>
                    <a:pt x="1" y="88"/>
                    <a:pt x="1" y="194"/>
                  </a:cubicBezTo>
                  <a:lnTo>
                    <a:pt x="1" y="887"/>
                  </a:lnTo>
                  <a:cubicBezTo>
                    <a:pt x="1" y="1017"/>
                    <a:pt x="98" y="1082"/>
                    <a:pt x="196" y="1082"/>
                  </a:cubicBezTo>
                  <a:cubicBezTo>
                    <a:pt x="294" y="1082"/>
                    <a:pt x="391" y="1017"/>
                    <a:pt x="391" y="887"/>
                  </a:cubicBezTo>
                  <a:lnTo>
                    <a:pt x="391" y="194"/>
                  </a:lnTo>
                  <a:cubicBezTo>
                    <a:pt x="391" y="88"/>
                    <a:pt x="307" y="0"/>
                    <a:pt x="19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26735;p83">
              <a:extLst>
                <a:ext uri="{FF2B5EF4-FFF2-40B4-BE49-F238E27FC236}">
                  <a16:creationId xmlns:a16="http://schemas.microsoft.com/office/drawing/2014/main" id="{353CF5FE-5819-1446-8C57-E545C888B63B}"/>
                </a:ext>
              </a:extLst>
            </p:cNvPr>
            <p:cNvSpPr/>
            <p:nvPr/>
          </p:nvSpPr>
          <p:spPr>
            <a:xfrm>
              <a:off x="4842530" y="2193006"/>
              <a:ext cx="10203" cy="28188"/>
            </a:xfrm>
            <a:custGeom>
              <a:avLst/>
              <a:gdLst/>
              <a:ahLst/>
              <a:cxnLst/>
              <a:rect l="l" t="t" r="r" b="b"/>
              <a:pathLst>
                <a:path w="392" h="1083" extrusionOk="0">
                  <a:moveTo>
                    <a:pt x="198" y="1"/>
                  </a:moveTo>
                  <a:cubicBezTo>
                    <a:pt x="89" y="1"/>
                    <a:pt x="1" y="85"/>
                    <a:pt x="1" y="194"/>
                  </a:cubicBezTo>
                  <a:lnTo>
                    <a:pt x="1" y="887"/>
                  </a:lnTo>
                  <a:cubicBezTo>
                    <a:pt x="1" y="1018"/>
                    <a:pt x="98" y="1083"/>
                    <a:pt x="196" y="1083"/>
                  </a:cubicBezTo>
                  <a:cubicBezTo>
                    <a:pt x="294" y="1083"/>
                    <a:pt x="391" y="1018"/>
                    <a:pt x="391" y="887"/>
                  </a:cubicBezTo>
                  <a:lnTo>
                    <a:pt x="391" y="194"/>
                  </a:lnTo>
                  <a:cubicBezTo>
                    <a:pt x="391" y="85"/>
                    <a:pt x="307" y="1"/>
                    <a:pt x="198"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26736;p83">
              <a:extLst>
                <a:ext uri="{FF2B5EF4-FFF2-40B4-BE49-F238E27FC236}">
                  <a16:creationId xmlns:a16="http://schemas.microsoft.com/office/drawing/2014/main" id="{85121180-8917-9B44-B89B-8F972508FDD3}"/>
                </a:ext>
              </a:extLst>
            </p:cNvPr>
            <p:cNvSpPr/>
            <p:nvPr/>
          </p:nvSpPr>
          <p:spPr>
            <a:xfrm>
              <a:off x="4839407" y="2084809"/>
              <a:ext cx="13326" cy="28162"/>
            </a:xfrm>
            <a:custGeom>
              <a:avLst/>
              <a:gdLst/>
              <a:ahLst/>
              <a:cxnLst/>
              <a:rect l="l" t="t" r="r" b="b"/>
              <a:pathLst>
                <a:path w="512" h="1082" extrusionOk="0">
                  <a:moveTo>
                    <a:pt x="261" y="0"/>
                  </a:moveTo>
                  <a:cubicBezTo>
                    <a:pt x="132" y="0"/>
                    <a:pt x="1" y="126"/>
                    <a:pt x="79" y="284"/>
                  </a:cubicBezTo>
                  <a:cubicBezTo>
                    <a:pt x="107" y="347"/>
                    <a:pt x="121" y="421"/>
                    <a:pt x="121" y="491"/>
                  </a:cubicBezTo>
                  <a:lnTo>
                    <a:pt x="121" y="889"/>
                  </a:lnTo>
                  <a:cubicBezTo>
                    <a:pt x="121" y="1017"/>
                    <a:pt x="218" y="1082"/>
                    <a:pt x="316" y="1082"/>
                  </a:cubicBezTo>
                  <a:cubicBezTo>
                    <a:pt x="414" y="1082"/>
                    <a:pt x="511" y="1017"/>
                    <a:pt x="511" y="889"/>
                  </a:cubicBezTo>
                  <a:lnTo>
                    <a:pt x="511" y="491"/>
                  </a:lnTo>
                  <a:cubicBezTo>
                    <a:pt x="511" y="365"/>
                    <a:pt x="487" y="238"/>
                    <a:pt x="434" y="122"/>
                  </a:cubicBezTo>
                  <a:cubicBezTo>
                    <a:pt x="398" y="36"/>
                    <a:pt x="330" y="0"/>
                    <a:pt x="261"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26737;p83">
              <a:extLst>
                <a:ext uri="{FF2B5EF4-FFF2-40B4-BE49-F238E27FC236}">
                  <a16:creationId xmlns:a16="http://schemas.microsoft.com/office/drawing/2014/main" id="{DA8CF8FC-FC2E-D84D-8D0F-78DE1757BBEE}"/>
                </a:ext>
              </a:extLst>
            </p:cNvPr>
            <p:cNvSpPr/>
            <p:nvPr/>
          </p:nvSpPr>
          <p:spPr>
            <a:xfrm>
              <a:off x="4842530" y="2229002"/>
              <a:ext cx="10203" cy="28266"/>
            </a:xfrm>
            <a:custGeom>
              <a:avLst/>
              <a:gdLst/>
              <a:ahLst/>
              <a:cxnLst/>
              <a:rect l="l" t="t" r="r" b="b"/>
              <a:pathLst>
                <a:path w="392" h="1086" extrusionOk="0">
                  <a:moveTo>
                    <a:pt x="198" y="0"/>
                  </a:moveTo>
                  <a:cubicBezTo>
                    <a:pt x="89" y="0"/>
                    <a:pt x="1" y="88"/>
                    <a:pt x="1" y="197"/>
                  </a:cubicBezTo>
                  <a:lnTo>
                    <a:pt x="1" y="891"/>
                  </a:lnTo>
                  <a:cubicBezTo>
                    <a:pt x="1" y="1021"/>
                    <a:pt x="98" y="1086"/>
                    <a:pt x="196" y="1086"/>
                  </a:cubicBezTo>
                  <a:cubicBezTo>
                    <a:pt x="294" y="1086"/>
                    <a:pt x="391" y="1021"/>
                    <a:pt x="391" y="891"/>
                  </a:cubicBezTo>
                  <a:lnTo>
                    <a:pt x="391" y="197"/>
                  </a:lnTo>
                  <a:cubicBezTo>
                    <a:pt x="391" y="88"/>
                    <a:pt x="307" y="0"/>
                    <a:pt x="19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26738;p83">
              <a:extLst>
                <a:ext uri="{FF2B5EF4-FFF2-40B4-BE49-F238E27FC236}">
                  <a16:creationId xmlns:a16="http://schemas.microsoft.com/office/drawing/2014/main" id="{44285324-2FEE-DE45-A3EC-2181395EEDB6}"/>
                </a:ext>
              </a:extLst>
            </p:cNvPr>
            <p:cNvSpPr/>
            <p:nvPr/>
          </p:nvSpPr>
          <p:spPr>
            <a:xfrm>
              <a:off x="4807471" y="2074242"/>
              <a:ext cx="31884" cy="10463"/>
            </a:xfrm>
            <a:custGeom>
              <a:avLst/>
              <a:gdLst/>
              <a:ahLst/>
              <a:cxnLst/>
              <a:rect l="l" t="t" r="r" b="b"/>
              <a:pathLst>
                <a:path w="1225" h="402" extrusionOk="0">
                  <a:moveTo>
                    <a:pt x="261" y="0"/>
                  </a:moveTo>
                  <a:cubicBezTo>
                    <a:pt x="0" y="0"/>
                    <a:pt x="0" y="391"/>
                    <a:pt x="261" y="391"/>
                  </a:cubicBezTo>
                  <a:lnTo>
                    <a:pt x="845" y="391"/>
                  </a:lnTo>
                  <a:cubicBezTo>
                    <a:pt x="869" y="391"/>
                    <a:pt x="897" y="394"/>
                    <a:pt x="926" y="398"/>
                  </a:cubicBezTo>
                  <a:cubicBezTo>
                    <a:pt x="933" y="401"/>
                    <a:pt x="943" y="401"/>
                    <a:pt x="954" y="401"/>
                  </a:cubicBezTo>
                  <a:cubicBezTo>
                    <a:pt x="1196" y="401"/>
                    <a:pt x="1225" y="50"/>
                    <a:pt x="985" y="14"/>
                  </a:cubicBezTo>
                  <a:cubicBezTo>
                    <a:pt x="940" y="4"/>
                    <a:pt x="890" y="0"/>
                    <a:pt x="845"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26739;p83">
              <a:extLst>
                <a:ext uri="{FF2B5EF4-FFF2-40B4-BE49-F238E27FC236}">
                  <a16:creationId xmlns:a16="http://schemas.microsoft.com/office/drawing/2014/main" id="{8FB1564F-04F7-CA4F-A7A4-DD86113573A0}"/>
                </a:ext>
              </a:extLst>
            </p:cNvPr>
            <p:cNvSpPr/>
            <p:nvPr/>
          </p:nvSpPr>
          <p:spPr>
            <a:xfrm>
              <a:off x="4771475" y="2074242"/>
              <a:ext cx="31623" cy="10177"/>
            </a:xfrm>
            <a:custGeom>
              <a:avLst/>
              <a:gdLst/>
              <a:ahLst/>
              <a:cxnLst/>
              <a:rect l="l" t="t" r="r" b="b"/>
              <a:pathLst>
                <a:path w="1215" h="391" extrusionOk="0">
                  <a:moveTo>
                    <a:pt x="261" y="0"/>
                  </a:moveTo>
                  <a:cubicBezTo>
                    <a:pt x="0" y="0"/>
                    <a:pt x="0" y="391"/>
                    <a:pt x="261" y="391"/>
                  </a:cubicBezTo>
                  <a:lnTo>
                    <a:pt x="954" y="391"/>
                  </a:lnTo>
                  <a:cubicBezTo>
                    <a:pt x="1214" y="391"/>
                    <a:pt x="1214" y="0"/>
                    <a:pt x="954"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26740;p83">
              <a:extLst>
                <a:ext uri="{FF2B5EF4-FFF2-40B4-BE49-F238E27FC236}">
                  <a16:creationId xmlns:a16="http://schemas.microsoft.com/office/drawing/2014/main" id="{EAE41426-9975-4B45-B7C2-3552D729AC66}"/>
                </a:ext>
              </a:extLst>
            </p:cNvPr>
            <p:cNvSpPr/>
            <p:nvPr/>
          </p:nvSpPr>
          <p:spPr>
            <a:xfrm>
              <a:off x="4804634" y="2290817"/>
              <a:ext cx="31701" cy="10177"/>
            </a:xfrm>
            <a:custGeom>
              <a:avLst/>
              <a:gdLst/>
              <a:ahLst/>
              <a:cxnLst/>
              <a:rect l="l" t="t" r="r" b="b"/>
              <a:pathLst>
                <a:path w="1218" h="391" extrusionOk="0">
                  <a:moveTo>
                    <a:pt x="260" y="0"/>
                  </a:moveTo>
                  <a:cubicBezTo>
                    <a:pt x="0" y="0"/>
                    <a:pt x="0" y="391"/>
                    <a:pt x="260" y="391"/>
                  </a:cubicBezTo>
                  <a:lnTo>
                    <a:pt x="957" y="391"/>
                  </a:lnTo>
                  <a:cubicBezTo>
                    <a:pt x="1218" y="391"/>
                    <a:pt x="1218" y="0"/>
                    <a:pt x="95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26741;p83">
              <a:extLst>
                <a:ext uri="{FF2B5EF4-FFF2-40B4-BE49-F238E27FC236}">
                  <a16:creationId xmlns:a16="http://schemas.microsoft.com/office/drawing/2014/main" id="{3C7AE3C5-F5B8-6649-B809-A0E246252D0D}"/>
                </a:ext>
              </a:extLst>
            </p:cNvPr>
            <p:cNvSpPr/>
            <p:nvPr/>
          </p:nvSpPr>
          <p:spPr>
            <a:xfrm>
              <a:off x="4838886" y="2265128"/>
              <a:ext cx="13925" cy="27589"/>
            </a:xfrm>
            <a:custGeom>
              <a:avLst/>
              <a:gdLst/>
              <a:ahLst/>
              <a:cxnLst/>
              <a:rect l="l" t="t" r="r" b="b"/>
              <a:pathLst>
                <a:path w="535" h="1060" extrusionOk="0">
                  <a:moveTo>
                    <a:pt x="340" y="0"/>
                  </a:moveTo>
                  <a:cubicBezTo>
                    <a:pt x="242" y="0"/>
                    <a:pt x="144" y="66"/>
                    <a:pt x="144" y="196"/>
                  </a:cubicBezTo>
                  <a:lnTo>
                    <a:pt x="144" y="481"/>
                  </a:lnTo>
                  <a:cubicBezTo>
                    <a:pt x="144" y="579"/>
                    <a:pt x="113" y="674"/>
                    <a:pt x="60" y="759"/>
                  </a:cubicBezTo>
                  <a:cubicBezTo>
                    <a:pt x="0" y="847"/>
                    <a:pt x="28" y="970"/>
                    <a:pt x="116" y="1030"/>
                  </a:cubicBezTo>
                  <a:cubicBezTo>
                    <a:pt x="149" y="1050"/>
                    <a:pt x="185" y="1060"/>
                    <a:pt x="221" y="1060"/>
                  </a:cubicBezTo>
                  <a:cubicBezTo>
                    <a:pt x="286" y="1060"/>
                    <a:pt x="349" y="1028"/>
                    <a:pt x="387" y="970"/>
                  </a:cubicBezTo>
                  <a:cubicBezTo>
                    <a:pt x="482" y="826"/>
                    <a:pt x="535" y="657"/>
                    <a:pt x="535" y="481"/>
                  </a:cubicBezTo>
                  <a:lnTo>
                    <a:pt x="535" y="196"/>
                  </a:lnTo>
                  <a:cubicBezTo>
                    <a:pt x="535" y="66"/>
                    <a:pt x="437" y="0"/>
                    <a:pt x="34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26742;p83">
              <a:extLst>
                <a:ext uri="{FF2B5EF4-FFF2-40B4-BE49-F238E27FC236}">
                  <a16:creationId xmlns:a16="http://schemas.microsoft.com/office/drawing/2014/main" id="{65202E1D-FDD4-5D49-98C5-322F9E87E938}"/>
                </a:ext>
              </a:extLst>
            </p:cNvPr>
            <p:cNvSpPr/>
            <p:nvPr/>
          </p:nvSpPr>
          <p:spPr>
            <a:xfrm>
              <a:off x="4870640" y="2074242"/>
              <a:ext cx="108457" cy="100206"/>
            </a:xfrm>
            <a:custGeom>
              <a:avLst/>
              <a:gdLst/>
              <a:ahLst/>
              <a:cxnLst/>
              <a:rect l="l" t="t" r="r" b="b"/>
              <a:pathLst>
                <a:path w="4167" h="3850" extrusionOk="0">
                  <a:moveTo>
                    <a:pt x="3270" y="391"/>
                  </a:moveTo>
                  <a:cubicBezTo>
                    <a:pt x="3340" y="391"/>
                    <a:pt x="3410" y="408"/>
                    <a:pt x="3474" y="437"/>
                  </a:cubicBezTo>
                  <a:lnTo>
                    <a:pt x="2080" y="1668"/>
                  </a:lnTo>
                  <a:lnTo>
                    <a:pt x="691" y="437"/>
                  </a:lnTo>
                  <a:cubicBezTo>
                    <a:pt x="757" y="408"/>
                    <a:pt x="828" y="391"/>
                    <a:pt x="898" y="391"/>
                  </a:cubicBezTo>
                  <a:close/>
                  <a:moveTo>
                    <a:pt x="423" y="725"/>
                  </a:moveTo>
                  <a:lnTo>
                    <a:pt x="1788" y="1928"/>
                  </a:lnTo>
                  <a:lnTo>
                    <a:pt x="427" y="3132"/>
                  </a:lnTo>
                  <a:cubicBezTo>
                    <a:pt x="406" y="3075"/>
                    <a:pt x="395" y="3016"/>
                    <a:pt x="395" y="2956"/>
                  </a:cubicBezTo>
                  <a:lnTo>
                    <a:pt x="395" y="897"/>
                  </a:lnTo>
                  <a:cubicBezTo>
                    <a:pt x="395" y="838"/>
                    <a:pt x="406" y="781"/>
                    <a:pt x="423" y="725"/>
                  </a:cubicBezTo>
                  <a:close/>
                  <a:moveTo>
                    <a:pt x="3741" y="718"/>
                  </a:moveTo>
                  <a:cubicBezTo>
                    <a:pt x="3762" y="774"/>
                    <a:pt x="3776" y="838"/>
                    <a:pt x="3776" y="897"/>
                  </a:cubicBezTo>
                  <a:lnTo>
                    <a:pt x="3776" y="2956"/>
                  </a:lnTo>
                  <a:cubicBezTo>
                    <a:pt x="3773" y="3016"/>
                    <a:pt x="3762" y="3079"/>
                    <a:pt x="3741" y="3135"/>
                  </a:cubicBezTo>
                  <a:lnTo>
                    <a:pt x="2376" y="1928"/>
                  </a:lnTo>
                  <a:lnTo>
                    <a:pt x="3741" y="718"/>
                  </a:lnTo>
                  <a:close/>
                  <a:moveTo>
                    <a:pt x="898" y="0"/>
                  </a:moveTo>
                  <a:cubicBezTo>
                    <a:pt x="652" y="0"/>
                    <a:pt x="420" y="102"/>
                    <a:pt x="251" y="282"/>
                  </a:cubicBezTo>
                  <a:cubicBezTo>
                    <a:pt x="244" y="285"/>
                    <a:pt x="240" y="289"/>
                    <a:pt x="237" y="296"/>
                  </a:cubicBezTo>
                  <a:lnTo>
                    <a:pt x="230" y="303"/>
                  </a:lnTo>
                  <a:cubicBezTo>
                    <a:pt x="82" y="465"/>
                    <a:pt x="1" y="679"/>
                    <a:pt x="4" y="897"/>
                  </a:cubicBezTo>
                  <a:lnTo>
                    <a:pt x="4" y="2956"/>
                  </a:lnTo>
                  <a:cubicBezTo>
                    <a:pt x="4" y="3163"/>
                    <a:pt x="75" y="3367"/>
                    <a:pt x="212" y="3526"/>
                  </a:cubicBezTo>
                  <a:cubicBezTo>
                    <a:pt x="216" y="3540"/>
                    <a:pt x="226" y="3550"/>
                    <a:pt x="237" y="3561"/>
                  </a:cubicBezTo>
                  <a:cubicBezTo>
                    <a:pt x="247" y="3575"/>
                    <a:pt x="261" y="3586"/>
                    <a:pt x="275" y="3596"/>
                  </a:cubicBezTo>
                  <a:cubicBezTo>
                    <a:pt x="441" y="3758"/>
                    <a:pt x="666" y="3849"/>
                    <a:pt x="898" y="3849"/>
                  </a:cubicBezTo>
                  <a:lnTo>
                    <a:pt x="1436" y="3849"/>
                  </a:lnTo>
                  <a:cubicBezTo>
                    <a:pt x="1697" y="3849"/>
                    <a:pt x="1697" y="3459"/>
                    <a:pt x="1436" y="3459"/>
                  </a:cubicBezTo>
                  <a:lnTo>
                    <a:pt x="898" y="3459"/>
                  </a:lnTo>
                  <a:cubicBezTo>
                    <a:pt x="828" y="3459"/>
                    <a:pt x="757" y="3445"/>
                    <a:pt x="694" y="3417"/>
                  </a:cubicBezTo>
                  <a:lnTo>
                    <a:pt x="2080" y="2189"/>
                  </a:lnTo>
                  <a:lnTo>
                    <a:pt x="3470" y="3417"/>
                  </a:lnTo>
                  <a:cubicBezTo>
                    <a:pt x="3407" y="3445"/>
                    <a:pt x="3336" y="3459"/>
                    <a:pt x="3270" y="3459"/>
                  </a:cubicBezTo>
                  <a:lnTo>
                    <a:pt x="2601" y="3459"/>
                  </a:lnTo>
                  <a:cubicBezTo>
                    <a:pt x="2341" y="3459"/>
                    <a:pt x="2341" y="3849"/>
                    <a:pt x="2601" y="3849"/>
                  </a:cubicBezTo>
                  <a:lnTo>
                    <a:pt x="3270" y="3849"/>
                  </a:lnTo>
                  <a:cubicBezTo>
                    <a:pt x="3512" y="3849"/>
                    <a:pt x="3745" y="3751"/>
                    <a:pt x="3913" y="3575"/>
                  </a:cubicBezTo>
                  <a:cubicBezTo>
                    <a:pt x="3917" y="3571"/>
                    <a:pt x="3924" y="3568"/>
                    <a:pt x="3928" y="3561"/>
                  </a:cubicBezTo>
                  <a:lnTo>
                    <a:pt x="3928" y="3557"/>
                  </a:lnTo>
                  <a:cubicBezTo>
                    <a:pt x="4082" y="3396"/>
                    <a:pt x="4167" y="3177"/>
                    <a:pt x="4167" y="2952"/>
                  </a:cubicBezTo>
                  <a:lnTo>
                    <a:pt x="4167" y="897"/>
                  </a:lnTo>
                  <a:cubicBezTo>
                    <a:pt x="4163" y="401"/>
                    <a:pt x="3762" y="4"/>
                    <a:pt x="32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26743;p83">
              <a:extLst>
                <a:ext uri="{FF2B5EF4-FFF2-40B4-BE49-F238E27FC236}">
                  <a16:creationId xmlns:a16="http://schemas.microsoft.com/office/drawing/2014/main" id="{5BBF6338-F592-1846-B547-8FF6B2821BC4}"/>
                </a:ext>
              </a:extLst>
            </p:cNvPr>
            <p:cNvSpPr/>
            <p:nvPr/>
          </p:nvSpPr>
          <p:spPr>
            <a:xfrm>
              <a:off x="4870640" y="2200788"/>
              <a:ext cx="108457" cy="100206"/>
            </a:xfrm>
            <a:custGeom>
              <a:avLst/>
              <a:gdLst/>
              <a:ahLst/>
              <a:cxnLst/>
              <a:rect l="l" t="t" r="r" b="b"/>
              <a:pathLst>
                <a:path w="4167" h="3850" extrusionOk="0">
                  <a:moveTo>
                    <a:pt x="3270" y="391"/>
                  </a:moveTo>
                  <a:cubicBezTo>
                    <a:pt x="3340" y="391"/>
                    <a:pt x="3410" y="405"/>
                    <a:pt x="3474" y="437"/>
                  </a:cubicBezTo>
                  <a:lnTo>
                    <a:pt x="2084" y="1669"/>
                  </a:lnTo>
                  <a:lnTo>
                    <a:pt x="694" y="437"/>
                  </a:lnTo>
                  <a:cubicBezTo>
                    <a:pt x="761" y="405"/>
                    <a:pt x="828" y="391"/>
                    <a:pt x="898" y="391"/>
                  </a:cubicBezTo>
                  <a:close/>
                  <a:moveTo>
                    <a:pt x="3741" y="719"/>
                  </a:moveTo>
                  <a:cubicBezTo>
                    <a:pt x="3762" y="775"/>
                    <a:pt x="3776" y="835"/>
                    <a:pt x="3776" y="898"/>
                  </a:cubicBezTo>
                  <a:lnTo>
                    <a:pt x="3776" y="2953"/>
                  </a:lnTo>
                  <a:cubicBezTo>
                    <a:pt x="3776" y="3013"/>
                    <a:pt x="3762" y="3072"/>
                    <a:pt x="3741" y="3129"/>
                  </a:cubicBezTo>
                  <a:lnTo>
                    <a:pt x="2379" y="1922"/>
                  </a:lnTo>
                  <a:lnTo>
                    <a:pt x="3741" y="719"/>
                  </a:lnTo>
                  <a:close/>
                  <a:moveTo>
                    <a:pt x="427" y="722"/>
                  </a:moveTo>
                  <a:lnTo>
                    <a:pt x="1792" y="1925"/>
                  </a:lnTo>
                  <a:lnTo>
                    <a:pt x="427" y="3132"/>
                  </a:lnTo>
                  <a:cubicBezTo>
                    <a:pt x="406" y="3076"/>
                    <a:pt x="395" y="3016"/>
                    <a:pt x="395" y="2956"/>
                  </a:cubicBezTo>
                  <a:lnTo>
                    <a:pt x="395" y="898"/>
                  </a:lnTo>
                  <a:cubicBezTo>
                    <a:pt x="395" y="838"/>
                    <a:pt x="406" y="778"/>
                    <a:pt x="427" y="722"/>
                  </a:cubicBezTo>
                  <a:close/>
                  <a:moveTo>
                    <a:pt x="2084" y="2182"/>
                  </a:moveTo>
                  <a:lnTo>
                    <a:pt x="3474" y="3414"/>
                  </a:lnTo>
                  <a:cubicBezTo>
                    <a:pt x="3410" y="3445"/>
                    <a:pt x="3340" y="3459"/>
                    <a:pt x="3270" y="3459"/>
                  </a:cubicBezTo>
                  <a:lnTo>
                    <a:pt x="898" y="3459"/>
                  </a:lnTo>
                  <a:cubicBezTo>
                    <a:pt x="828" y="3459"/>
                    <a:pt x="757" y="3445"/>
                    <a:pt x="694" y="3414"/>
                  </a:cubicBezTo>
                  <a:lnTo>
                    <a:pt x="2084" y="2182"/>
                  </a:lnTo>
                  <a:close/>
                  <a:moveTo>
                    <a:pt x="898" y="1"/>
                  </a:moveTo>
                  <a:cubicBezTo>
                    <a:pt x="655" y="1"/>
                    <a:pt x="420" y="99"/>
                    <a:pt x="254" y="275"/>
                  </a:cubicBezTo>
                  <a:cubicBezTo>
                    <a:pt x="247" y="282"/>
                    <a:pt x="244" y="286"/>
                    <a:pt x="237" y="293"/>
                  </a:cubicBezTo>
                  <a:cubicBezTo>
                    <a:pt x="85" y="458"/>
                    <a:pt x="1" y="673"/>
                    <a:pt x="1" y="898"/>
                  </a:cubicBezTo>
                  <a:lnTo>
                    <a:pt x="1" y="2953"/>
                  </a:lnTo>
                  <a:cubicBezTo>
                    <a:pt x="1" y="3178"/>
                    <a:pt x="85" y="3393"/>
                    <a:pt x="237" y="3554"/>
                  </a:cubicBezTo>
                  <a:lnTo>
                    <a:pt x="240" y="3558"/>
                  </a:lnTo>
                  <a:cubicBezTo>
                    <a:pt x="244" y="3565"/>
                    <a:pt x="247" y="3568"/>
                    <a:pt x="251" y="3572"/>
                  </a:cubicBezTo>
                  <a:cubicBezTo>
                    <a:pt x="420" y="3748"/>
                    <a:pt x="655" y="3850"/>
                    <a:pt x="898" y="3850"/>
                  </a:cubicBezTo>
                  <a:lnTo>
                    <a:pt x="3270" y="3850"/>
                  </a:lnTo>
                  <a:cubicBezTo>
                    <a:pt x="3512" y="3850"/>
                    <a:pt x="3748" y="3748"/>
                    <a:pt x="3917" y="3572"/>
                  </a:cubicBezTo>
                  <a:cubicBezTo>
                    <a:pt x="3921" y="3568"/>
                    <a:pt x="3924" y="3565"/>
                    <a:pt x="3931" y="3558"/>
                  </a:cubicBezTo>
                  <a:lnTo>
                    <a:pt x="3931" y="3554"/>
                  </a:lnTo>
                  <a:cubicBezTo>
                    <a:pt x="4082" y="3393"/>
                    <a:pt x="4167" y="3178"/>
                    <a:pt x="4167" y="2953"/>
                  </a:cubicBezTo>
                  <a:lnTo>
                    <a:pt x="4167" y="898"/>
                  </a:lnTo>
                  <a:cubicBezTo>
                    <a:pt x="4167" y="673"/>
                    <a:pt x="4082" y="458"/>
                    <a:pt x="3931" y="293"/>
                  </a:cubicBezTo>
                  <a:cubicBezTo>
                    <a:pt x="3924" y="286"/>
                    <a:pt x="3921" y="282"/>
                    <a:pt x="3917" y="275"/>
                  </a:cubicBezTo>
                  <a:cubicBezTo>
                    <a:pt x="3748" y="99"/>
                    <a:pt x="3512" y="1"/>
                    <a:pt x="3270"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6" name="Picture 5">
            <a:extLst>
              <a:ext uri="{FF2B5EF4-FFF2-40B4-BE49-F238E27FC236}">
                <a16:creationId xmlns:a16="http://schemas.microsoft.com/office/drawing/2014/main" id="{95F7082C-6449-944D-A04E-D7316F914240}"/>
              </a:ext>
            </a:extLst>
          </p:cNvPr>
          <p:cNvPicPr>
            <a:picLocks noChangeAspect="1"/>
          </p:cNvPicPr>
          <p:nvPr/>
        </p:nvPicPr>
        <p:blipFill rotWithShape="1">
          <a:blip r:embed="rId4">
            <a:extLst>
              <a:ext uri="{28A0092B-C50C-407E-A947-70E740481C1C}">
                <a14:useLocalDpi xmlns:a14="http://schemas.microsoft.com/office/drawing/2010/main" val="0"/>
              </a:ext>
            </a:extLst>
          </a:blip>
          <a:srcRect t="13354" b="15577"/>
          <a:stretch/>
        </p:blipFill>
        <p:spPr>
          <a:xfrm>
            <a:off x="9057270" y="1795686"/>
            <a:ext cx="2322850" cy="34851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2927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101;p44">
            <a:extLst>
              <a:ext uri="{FF2B5EF4-FFF2-40B4-BE49-F238E27FC236}">
                <a16:creationId xmlns:a16="http://schemas.microsoft.com/office/drawing/2014/main" id="{26606B1B-2DF7-6C45-B68E-B9049E3D81CA}"/>
              </a:ext>
            </a:extLst>
          </p:cNvPr>
          <p:cNvSpPr txBox="1">
            <a:spLocks/>
          </p:cNvSpPr>
          <p:nvPr/>
        </p:nvSpPr>
        <p:spPr>
          <a:xfrm>
            <a:off x="795779" y="3047200"/>
            <a:ext cx="4495800" cy="7636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IN" sz="3733" b="1" kern="0" dirty="0">
                <a:solidFill>
                  <a:schemeClr val="bg1"/>
                </a:solidFill>
              </a:rPr>
              <a:t>INSTATRANSACT </a:t>
            </a:r>
          </a:p>
          <a:p>
            <a:pPr algn="ctr"/>
            <a:r>
              <a:rPr lang="en-IN" sz="3733" b="1" kern="0" dirty="0">
                <a:solidFill>
                  <a:schemeClr val="bg1"/>
                </a:solidFill>
              </a:rPr>
              <a:t>DEMO</a:t>
            </a:r>
          </a:p>
        </p:txBody>
      </p:sp>
      <p:pic>
        <p:nvPicPr>
          <p:cNvPr id="2" name="InstaT Demo.mp4" descr="InstaT Demo.mp4">
            <a:hlinkClick r:id="" action="ppaction://media"/>
            <a:extLst>
              <a:ext uri="{FF2B5EF4-FFF2-40B4-BE49-F238E27FC236}">
                <a16:creationId xmlns:a16="http://schemas.microsoft.com/office/drawing/2014/main" id="{7387299E-817E-C448-A25B-3526C7DDCA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62600" y="-22781"/>
            <a:ext cx="3086100" cy="6858000"/>
          </a:xfrm>
          <a:prstGeom prst="rect">
            <a:avLst/>
          </a:prstGeom>
        </p:spPr>
      </p:pic>
    </p:spTree>
    <p:extLst>
      <p:ext uri="{BB962C8B-B14F-4D97-AF65-F5344CB8AC3E}">
        <p14:creationId xmlns:p14="http://schemas.microsoft.com/office/powerpoint/2010/main" val="403111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aphicFrame>
        <p:nvGraphicFramePr>
          <p:cNvPr id="111" name="Google Shape;993;p51">
            <a:extLst>
              <a:ext uri="{FF2B5EF4-FFF2-40B4-BE49-F238E27FC236}">
                <a16:creationId xmlns:a16="http://schemas.microsoft.com/office/drawing/2014/main" id="{93EEAE9C-131D-454E-A40E-E09774393D7D}"/>
              </a:ext>
            </a:extLst>
          </p:cNvPr>
          <p:cNvGraphicFramePr/>
          <p:nvPr>
            <p:extLst>
              <p:ext uri="{D42A27DB-BD31-4B8C-83A1-F6EECF244321}">
                <p14:modId xmlns:p14="http://schemas.microsoft.com/office/powerpoint/2010/main" val="3130000034"/>
              </p:ext>
            </p:extLst>
          </p:nvPr>
        </p:nvGraphicFramePr>
        <p:xfrm>
          <a:off x="1111182" y="1534967"/>
          <a:ext cx="6585006" cy="2529423"/>
        </p:xfrm>
        <a:graphic>
          <a:graphicData uri="http://schemas.openxmlformats.org/drawingml/2006/table">
            <a:tbl>
              <a:tblPr>
                <a:noFill/>
              </a:tblPr>
              <a:tblGrid>
                <a:gridCol w="1009583">
                  <a:extLst>
                    <a:ext uri="{9D8B030D-6E8A-4147-A177-3AD203B41FA5}">
                      <a16:colId xmlns:a16="http://schemas.microsoft.com/office/drawing/2014/main" val="20000"/>
                    </a:ext>
                  </a:extLst>
                </a:gridCol>
                <a:gridCol w="989335">
                  <a:extLst>
                    <a:ext uri="{9D8B030D-6E8A-4147-A177-3AD203B41FA5}">
                      <a16:colId xmlns:a16="http://schemas.microsoft.com/office/drawing/2014/main" val="20002"/>
                    </a:ext>
                  </a:extLst>
                </a:gridCol>
                <a:gridCol w="352776">
                  <a:extLst>
                    <a:ext uri="{9D8B030D-6E8A-4147-A177-3AD203B41FA5}">
                      <a16:colId xmlns:a16="http://schemas.microsoft.com/office/drawing/2014/main" val="20003"/>
                    </a:ext>
                  </a:extLst>
                </a:gridCol>
                <a:gridCol w="352776">
                  <a:extLst>
                    <a:ext uri="{9D8B030D-6E8A-4147-A177-3AD203B41FA5}">
                      <a16:colId xmlns:a16="http://schemas.microsoft.com/office/drawing/2014/main" val="20004"/>
                    </a:ext>
                  </a:extLst>
                </a:gridCol>
                <a:gridCol w="352776">
                  <a:extLst>
                    <a:ext uri="{9D8B030D-6E8A-4147-A177-3AD203B41FA5}">
                      <a16:colId xmlns:a16="http://schemas.microsoft.com/office/drawing/2014/main" val="20005"/>
                    </a:ext>
                  </a:extLst>
                </a:gridCol>
                <a:gridCol w="352776">
                  <a:extLst>
                    <a:ext uri="{9D8B030D-6E8A-4147-A177-3AD203B41FA5}">
                      <a16:colId xmlns:a16="http://schemas.microsoft.com/office/drawing/2014/main" val="20006"/>
                    </a:ext>
                  </a:extLst>
                </a:gridCol>
                <a:gridCol w="352776">
                  <a:extLst>
                    <a:ext uri="{9D8B030D-6E8A-4147-A177-3AD203B41FA5}">
                      <a16:colId xmlns:a16="http://schemas.microsoft.com/office/drawing/2014/main" val="20007"/>
                    </a:ext>
                  </a:extLst>
                </a:gridCol>
                <a:gridCol w="352776">
                  <a:extLst>
                    <a:ext uri="{9D8B030D-6E8A-4147-A177-3AD203B41FA5}">
                      <a16:colId xmlns:a16="http://schemas.microsoft.com/office/drawing/2014/main" val="20008"/>
                    </a:ext>
                  </a:extLst>
                </a:gridCol>
                <a:gridCol w="352776">
                  <a:extLst>
                    <a:ext uri="{9D8B030D-6E8A-4147-A177-3AD203B41FA5}">
                      <a16:colId xmlns:a16="http://schemas.microsoft.com/office/drawing/2014/main" val="20009"/>
                    </a:ext>
                  </a:extLst>
                </a:gridCol>
                <a:gridCol w="352776">
                  <a:extLst>
                    <a:ext uri="{9D8B030D-6E8A-4147-A177-3AD203B41FA5}">
                      <a16:colId xmlns:a16="http://schemas.microsoft.com/office/drawing/2014/main" val="20010"/>
                    </a:ext>
                  </a:extLst>
                </a:gridCol>
                <a:gridCol w="352776">
                  <a:extLst>
                    <a:ext uri="{9D8B030D-6E8A-4147-A177-3AD203B41FA5}">
                      <a16:colId xmlns:a16="http://schemas.microsoft.com/office/drawing/2014/main" val="20011"/>
                    </a:ext>
                  </a:extLst>
                </a:gridCol>
                <a:gridCol w="352776">
                  <a:extLst>
                    <a:ext uri="{9D8B030D-6E8A-4147-A177-3AD203B41FA5}">
                      <a16:colId xmlns:a16="http://schemas.microsoft.com/office/drawing/2014/main" val="20012"/>
                    </a:ext>
                  </a:extLst>
                </a:gridCol>
                <a:gridCol w="352776">
                  <a:extLst>
                    <a:ext uri="{9D8B030D-6E8A-4147-A177-3AD203B41FA5}">
                      <a16:colId xmlns:a16="http://schemas.microsoft.com/office/drawing/2014/main" val="20013"/>
                    </a:ext>
                  </a:extLst>
                </a:gridCol>
                <a:gridCol w="352776">
                  <a:extLst>
                    <a:ext uri="{9D8B030D-6E8A-4147-A177-3AD203B41FA5}">
                      <a16:colId xmlns:a16="http://schemas.microsoft.com/office/drawing/2014/main" val="20014"/>
                    </a:ext>
                  </a:extLst>
                </a:gridCol>
                <a:gridCol w="352776">
                  <a:extLst>
                    <a:ext uri="{9D8B030D-6E8A-4147-A177-3AD203B41FA5}">
                      <a16:colId xmlns:a16="http://schemas.microsoft.com/office/drawing/2014/main" val="20015"/>
                    </a:ext>
                  </a:extLst>
                </a:gridCol>
              </a:tblGrid>
              <a:tr h="862877">
                <a:tc>
                  <a:txBody>
                    <a:bodyPr/>
                    <a:lstStyle/>
                    <a:p>
                      <a:pPr marL="0" lvl="0" indent="0" algn="ctr" rtl="0">
                        <a:spcBef>
                          <a:spcPts val="0"/>
                        </a:spcBef>
                        <a:spcAft>
                          <a:spcPts val="0"/>
                        </a:spcAft>
                        <a:buNone/>
                      </a:pPr>
                      <a:endParaRPr sz="1600" b="0" i="0" dirty="0">
                        <a:solidFill>
                          <a:schemeClr val="dk1"/>
                        </a:solidFill>
                        <a:latin typeface="Arial" panose="020B0604020202020204" pitchFamily="34" charset="0"/>
                        <a:ea typeface="Krona One"/>
                        <a:cs typeface="Arial" panose="020B0604020202020204" pitchFamily="34" charset="0"/>
                        <a:sym typeface="Krona One"/>
                      </a:endParaRPr>
                    </a:p>
                  </a:txBody>
                  <a:tcPr marL="0" marR="0" marT="121900" marB="1219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b="0" i="0" dirty="0">
                          <a:solidFill>
                            <a:schemeClr val="dk1"/>
                          </a:solidFill>
                          <a:latin typeface="Arial" panose="020B0604020202020204" pitchFamily="34" charset="0"/>
                          <a:ea typeface="Krona One"/>
                          <a:cs typeface="Arial" panose="020B0604020202020204" pitchFamily="34" charset="0"/>
                          <a:sym typeface="Krona One"/>
                        </a:rPr>
                        <a:t>                    </a:t>
                      </a:r>
                      <a:endParaRPr sz="1600" b="0" i="0" dirty="0">
                        <a:solidFill>
                          <a:schemeClr val="dk1"/>
                        </a:solidFill>
                        <a:latin typeface="Arial" panose="020B0604020202020204" pitchFamily="34" charset="0"/>
                        <a:ea typeface="Krona One"/>
                        <a:cs typeface="Arial" panose="020B0604020202020204" pitchFamily="34" charset="0"/>
                        <a:sym typeface="Krona One"/>
                      </a:endParaRPr>
                    </a:p>
                  </a:txBody>
                  <a:tcPr marL="0" marR="0" marT="121900" marB="12190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1"/>
                    </a:solidFill>
                  </a:tcPr>
                </a:tc>
                <a:tc gridSpan="13">
                  <a:txBody>
                    <a:bodyPr/>
                    <a:lstStyle/>
                    <a:p>
                      <a:pPr marL="0" lvl="0" indent="0" algn="l" rtl="0">
                        <a:spcBef>
                          <a:spcPts val="0"/>
                        </a:spcBef>
                        <a:spcAft>
                          <a:spcPts val="0"/>
                        </a:spcAft>
                        <a:buNone/>
                      </a:pPr>
                      <a:r>
                        <a:rPr lang="en" sz="1800" b="0" i="0" dirty="0">
                          <a:solidFill>
                            <a:schemeClr val="dk1"/>
                          </a:solidFill>
                          <a:latin typeface="Arial" panose="020B0604020202020204" pitchFamily="34" charset="0"/>
                          <a:ea typeface="Krona One"/>
                          <a:cs typeface="Arial" panose="020B0604020202020204" pitchFamily="34" charset="0"/>
                          <a:sym typeface="Krona One"/>
                        </a:rPr>
                        <a:t>   Potential Market/Audience  </a:t>
                      </a:r>
                    </a:p>
                  </a:txBody>
                  <a:tcPr marL="0" marR="0" marT="121900" marB="1219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dirty="0">
                        <a:solidFill>
                          <a:schemeClr val="dk1"/>
                        </a:solidFill>
                        <a:latin typeface="Krona One"/>
                        <a:ea typeface="Krona One"/>
                        <a:cs typeface="Krona One"/>
                        <a:sym typeface="Krona One"/>
                      </a:endParaRPr>
                    </a:p>
                  </a:txBody>
                  <a:tcPr marL="0" marR="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1215">
                <a:tc gridSpan="2">
                  <a:txBody>
                    <a:bodyPr/>
                    <a:lstStyle/>
                    <a:p>
                      <a:pPr marL="54864" lvl="0" indent="0" algn="ctr" rtl="0">
                        <a:spcBef>
                          <a:spcPts val="0"/>
                        </a:spcBef>
                        <a:spcAft>
                          <a:spcPts val="0"/>
                        </a:spcAft>
                        <a:buNone/>
                      </a:pPr>
                      <a:r>
                        <a:rPr lang="en" sz="1600" dirty="0">
                          <a:solidFill>
                            <a:schemeClr val="lt1"/>
                          </a:solidFill>
                          <a:latin typeface="Didact Gothic"/>
                          <a:ea typeface="Didact Gothic"/>
                          <a:cs typeface="Didact Gothic"/>
                          <a:sym typeface="Didact Gothic"/>
                        </a:rPr>
                        <a:t>Airlines (Indigo)</a:t>
                      </a:r>
                      <a:endParaRPr sz="1600" b="1" dirty="0">
                        <a:solidFill>
                          <a:schemeClr val="lt1"/>
                        </a:solidFill>
                        <a:latin typeface="Didact Gothic"/>
                        <a:ea typeface="Didact Gothic"/>
                        <a:cs typeface="Didact Gothic"/>
                        <a:sym typeface="Didact Gothic"/>
                      </a:endParaRPr>
                    </a:p>
                  </a:txBody>
                  <a:tcPr marL="0" marR="0" marT="121900" marB="1219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sz="1600" dirty="0">
                        <a:solidFill>
                          <a:schemeClr val="accent1"/>
                        </a:solidFill>
                        <a:latin typeface="Slackey"/>
                        <a:ea typeface="Slackey"/>
                        <a:cs typeface="Slackey"/>
                        <a:sym typeface="Slackey"/>
                      </a:endParaRPr>
                    </a:p>
                  </a:txBody>
                  <a:tcPr marL="121900" marR="121900" marT="121900" marB="121900" anchor="ctr">
                    <a:lnL w="9525" cap="flat" cmpd="sng">
                      <a:solidFill>
                        <a:schemeClr val="lt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Slackey"/>
                        <a:ea typeface="Slackey"/>
                        <a:cs typeface="Slackey"/>
                        <a:sym typeface="Slackey"/>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Slackey"/>
                        <a:ea typeface="Slackey"/>
                        <a:cs typeface="Slackey"/>
                        <a:sym typeface="Slackey"/>
                      </a:endParaRPr>
                    </a:p>
                  </a:txBody>
                  <a:tcPr marL="0" marR="0" marT="121900" marB="121900" anchor="ctr">
                    <a:lnL w="12700" cap="flat" cmpd="sng" algn="ctr">
                      <a:solidFill>
                        <a:schemeClr val="tx1"/>
                      </a:solidFill>
                      <a:prstDash val="solid"/>
                      <a:round/>
                      <a:headEnd type="none" w="med" len="med"/>
                      <a:tailEnd type="none" w="med" len="med"/>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8045">
                <a:tc gridSpan="2">
                  <a:txBody>
                    <a:bodyPr/>
                    <a:lstStyle/>
                    <a:p>
                      <a:pPr marL="54864" lvl="0" indent="0" algn="ctr" rtl="0">
                        <a:spcBef>
                          <a:spcPts val="0"/>
                        </a:spcBef>
                        <a:spcAft>
                          <a:spcPts val="0"/>
                        </a:spcAft>
                        <a:buNone/>
                      </a:pPr>
                      <a:r>
                        <a:rPr lang="en-IN" sz="1600" dirty="0">
                          <a:solidFill>
                            <a:schemeClr val="lt1"/>
                          </a:solidFill>
                          <a:latin typeface="Didact Gothic"/>
                          <a:ea typeface="Didact Gothic"/>
                          <a:cs typeface="Didact Gothic"/>
                          <a:sym typeface="Didact Gothic"/>
                        </a:rPr>
                        <a:t>Technical Issues</a:t>
                      </a:r>
                      <a:endParaRPr lang="en-IN" sz="1600" b="1" dirty="0">
                        <a:solidFill>
                          <a:schemeClr val="lt1"/>
                        </a:solidFill>
                        <a:latin typeface="Didact Gothic"/>
                        <a:ea typeface="Didact Gothic"/>
                        <a:cs typeface="Didact Gothic"/>
                        <a:sym typeface="Didact Gothic"/>
                      </a:endParaRPr>
                    </a:p>
                  </a:txBody>
                  <a:tcPr marL="0" marR="0" marT="121900" marB="1219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07833" marT="121900" marB="121900" anchor="ctr">
                    <a:lnL w="9525" cap="flat" cmpd="sng">
                      <a:solidFill>
                        <a:schemeClr val="lt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0" marR="0" marT="121900" marB="121900" anchor="ctr">
                    <a:lnL w="12700" cap="flat" cmpd="sng" algn="ctr">
                      <a:solidFill>
                        <a:schemeClr val="tx1"/>
                      </a:solidFill>
                      <a:prstDash val="solid"/>
                      <a:round/>
                      <a:headEnd type="none" w="med" len="med"/>
                      <a:tailEnd type="none" w="med" len="med"/>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17286">
                <a:tc gridSpan="2">
                  <a:txBody>
                    <a:bodyPr/>
                    <a:lstStyle/>
                    <a:p>
                      <a:pPr marL="54864" lvl="0" indent="0" algn="ctr" rtl="0">
                        <a:spcBef>
                          <a:spcPts val="0"/>
                        </a:spcBef>
                        <a:spcAft>
                          <a:spcPts val="0"/>
                        </a:spcAft>
                        <a:buNone/>
                      </a:pPr>
                      <a:r>
                        <a:rPr lang="en-IN" sz="1600" b="1" dirty="0">
                          <a:solidFill>
                            <a:schemeClr val="lt1"/>
                          </a:solidFill>
                          <a:latin typeface="Didact Gothic"/>
                          <a:ea typeface="Didact Gothic"/>
                          <a:cs typeface="Didact Gothic"/>
                          <a:sym typeface="Didact Gothic"/>
                        </a:rPr>
                        <a:t>Limited Areas</a:t>
                      </a:r>
                    </a:p>
                  </a:txBody>
                  <a:tcPr marL="0" marR="0" marT="121900" marB="1219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9525" cap="flat" cmpd="sng">
                      <a:solidFill>
                        <a:schemeClr val="lt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accent1"/>
                        </a:solidFill>
                        <a:latin typeface="Comfortaa"/>
                        <a:ea typeface="Comfortaa"/>
                        <a:cs typeface="Comfortaa"/>
                        <a:sym typeface="Comfortaa"/>
                      </a:endParaRPr>
                    </a:p>
                  </a:txBody>
                  <a:tcPr marL="0" marR="0" marT="121900" marB="121900" anchor="ctr">
                    <a:lnL w="12700" cap="flat" cmpd="sng" algn="ctr">
                      <a:solidFill>
                        <a:schemeClr val="tx1"/>
                      </a:solidFill>
                      <a:prstDash val="solid"/>
                      <a:round/>
                      <a:headEnd type="none" w="med" len="med"/>
                      <a:tailEnd type="none" w="med" len="med"/>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4" name="Google Shape;1008;p51">
            <a:extLst>
              <a:ext uri="{FF2B5EF4-FFF2-40B4-BE49-F238E27FC236}">
                <a16:creationId xmlns:a16="http://schemas.microsoft.com/office/drawing/2014/main" id="{C12FFF1E-82C3-FA4E-AF77-7C771A3E4717}"/>
              </a:ext>
            </a:extLst>
          </p:cNvPr>
          <p:cNvSpPr/>
          <p:nvPr/>
        </p:nvSpPr>
        <p:spPr>
          <a:xfrm>
            <a:off x="400165" y="4444400"/>
            <a:ext cx="280000" cy="28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15" name="Google Shape;1009;p51">
            <a:extLst>
              <a:ext uri="{FF2B5EF4-FFF2-40B4-BE49-F238E27FC236}">
                <a16:creationId xmlns:a16="http://schemas.microsoft.com/office/drawing/2014/main" id="{7A102AA2-1AF7-D845-B2DB-82003D2AE2C2}"/>
              </a:ext>
            </a:extLst>
          </p:cNvPr>
          <p:cNvCxnSpPr>
            <a:stCxn id="114" idx="2"/>
          </p:cNvCxnSpPr>
          <p:nvPr/>
        </p:nvCxnSpPr>
        <p:spPr>
          <a:xfrm rot="10800000">
            <a:off x="540165" y="247200"/>
            <a:ext cx="0" cy="4477200"/>
          </a:xfrm>
          <a:prstGeom prst="straightConnector1">
            <a:avLst/>
          </a:prstGeom>
          <a:noFill/>
          <a:ln w="9525" cap="flat" cmpd="sng">
            <a:solidFill>
              <a:schemeClr val="lt1"/>
            </a:solidFill>
            <a:prstDash val="solid"/>
            <a:round/>
            <a:headEnd type="none" w="med" len="med"/>
            <a:tailEnd type="none" w="med" len="med"/>
          </a:ln>
        </p:spPr>
      </p:cxnSp>
      <p:sp>
        <p:nvSpPr>
          <p:cNvPr id="140" name="TextBox 139">
            <a:extLst>
              <a:ext uri="{FF2B5EF4-FFF2-40B4-BE49-F238E27FC236}">
                <a16:creationId xmlns:a16="http://schemas.microsoft.com/office/drawing/2014/main" id="{390FBF05-DD74-1C41-A204-13D5B46FE7A0}"/>
              </a:ext>
            </a:extLst>
          </p:cNvPr>
          <p:cNvSpPr txBox="1"/>
          <p:nvPr/>
        </p:nvSpPr>
        <p:spPr>
          <a:xfrm>
            <a:off x="1025803" y="4064390"/>
            <a:ext cx="3130479" cy="235898"/>
          </a:xfrm>
          <a:prstGeom prst="rect">
            <a:avLst/>
          </a:prstGeom>
          <a:noFill/>
        </p:spPr>
        <p:txBody>
          <a:bodyPr wrap="square">
            <a:spAutoFit/>
          </a:bodyPr>
          <a:lstStyle/>
          <a:p>
            <a:r>
              <a:rPr lang="en-US" sz="933" dirty="0">
                <a:solidFill>
                  <a:schemeClr val="lt1"/>
                </a:solidFill>
                <a:latin typeface="Didact Gothic"/>
                <a:sym typeface="Didact Gothic"/>
              </a:rPr>
              <a:t>*Bar not drawn to scale</a:t>
            </a:r>
            <a:endParaRPr lang="en-US" sz="933" dirty="0"/>
          </a:p>
        </p:txBody>
      </p:sp>
      <p:sp>
        <p:nvSpPr>
          <p:cNvPr id="26" name="Google Shape;994;p51">
            <a:extLst>
              <a:ext uri="{FF2B5EF4-FFF2-40B4-BE49-F238E27FC236}">
                <a16:creationId xmlns:a16="http://schemas.microsoft.com/office/drawing/2014/main" id="{BE6B888B-C2EF-184E-A2F1-1E038838D715}"/>
              </a:ext>
            </a:extLst>
          </p:cNvPr>
          <p:cNvSpPr/>
          <p:nvPr/>
        </p:nvSpPr>
        <p:spPr>
          <a:xfrm rot="5400000">
            <a:off x="5290414" y="369188"/>
            <a:ext cx="223106" cy="4588443"/>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7" name="Google Shape;995;p51">
            <a:extLst>
              <a:ext uri="{FF2B5EF4-FFF2-40B4-BE49-F238E27FC236}">
                <a16:creationId xmlns:a16="http://schemas.microsoft.com/office/drawing/2014/main" id="{D19D94C2-E646-CE45-8DCB-B26582047C05}"/>
              </a:ext>
            </a:extLst>
          </p:cNvPr>
          <p:cNvSpPr/>
          <p:nvPr/>
        </p:nvSpPr>
        <p:spPr>
          <a:xfrm rot="5400000">
            <a:off x="4490317" y="1169282"/>
            <a:ext cx="223110" cy="2988255"/>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TextBox 28">
            <a:extLst>
              <a:ext uri="{FF2B5EF4-FFF2-40B4-BE49-F238E27FC236}">
                <a16:creationId xmlns:a16="http://schemas.microsoft.com/office/drawing/2014/main" id="{80917D90-7768-4C4F-9A8A-E466FFB4E346}"/>
              </a:ext>
            </a:extLst>
          </p:cNvPr>
          <p:cNvSpPr txBox="1"/>
          <p:nvPr/>
        </p:nvSpPr>
        <p:spPr>
          <a:xfrm>
            <a:off x="3107745" y="2507986"/>
            <a:ext cx="807065" cy="307777"/>
          </a:xfrm>
          <a:prstGeom prst="rect">
            <a:avLst/>
          </a:prstGeom>
          <a:noFill/>
        </p:spPr>
        <p:txBody>
          <a:bodyPr wrap="square">
            <a:spAutoFit/>
          </a:bodyPr>
          <a:lstStyle/>
          <a:p>
            <a:r>
              <a:rPr lang="en-IN" sz="1400" b="0" i="0" dirty="0">
                <a:effectLst/>
                <a:latin typeface="-apple-system"/>
              </a:rPr>
              <a:t>532 Cr</a:t>
            </a:r>
            <a:endParaRPr lang="en-US" sz="1333" dirty="0">
              <a:solidFill>
                <a:schemeClr val="bg2"/>
              </a:solidFill>
            </a:endParaRPr>
          </a:p>
        </p:txBody>
      </p:sp>
      <p:sp>
        <p:nvSpPr>
          <p:cNvPr id="30" name="TextBox 29">
            <a:extLst>
              <a:ext uri="{FF2B5EF4-FFF2-40B4-BE49-F238E27FC236}">
                <a16:creationId xmlns:a16="http://schemas.microsoft.com/office/drawing/2014/main" id="{007CCDB8-DE4E-5643-89F6-F6C0D2366BAF}"/>
              </a:ext>
            </a:extLst>
          </p:cNvPr>
          <p:cNvSpPr txBox="1"/>
          <p:nvPr/>
        </p:nvSpPr>
        <p:spPr>
          <a:xfrm>
            <a:off x="6047013" y="2507986"/>
            <a:ext cx="963387" cy="318100"/>
          </a:xfrm>
          <a:prstGeom prst="rect">
            <a:avLst/>
          </a:prstGeom>
          <a:noFill/>
        </p:spPr>
        <p:txBody>
          <a:bodyPr wrap="square">
            <a:spAutoFit/>
          </a:bodyPr>
          <a:lstStyle/>
          <a:p>
            <a:r>
              <a:rPr lang="en" sz="1400" dirty="0">
                <a:solidFill>
                  <a:schemeClr val="lt1"/>
                </a:solidFill>
                <a:latin typeface="Didact Gothic"/>
                <a:ea typeface="Didact Gothic"/>
                <a:cs typeface="Didact Gothic"/>
                <a:sym typeface="Didact Gothic"/>
              </a:rPr>
              <a:t>750 Cr</a:t>
            </a:r>
            <a:endParaRPr lang="en-US" sz="1400" dirty="0"/>
          </a:p>
        </p:txBody>
      </p:sp>
      <p:sp>
        <p:nvSpPr>
          <p:cNvPr id="36" name="Google Shape;994;p51">
            <a:extLst>
              <a:ext uri="{FF2B5EF4-FFF2-40B4-BE49-F238E27FC236}">
                <a16:creationId xmlns:a16="http://schemas.microsoft.com/office/drawing/2014/main" id="{024ADB59-89CB-9449-8DF9-5A447F370179}"/>
              </a:ext>
            </a:extLst>
          </p:cNvPr>
          <p:cNvSpPr/>
          <p:nvPr/>
        </p:nvSpPr>
        <p:spPr>
          <a:xfrm rot="5400000">
            <a:off x="5290411" y="948549"/>
            <a:ext cx="223106" cy="4588443"/>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b="1" dirty="0"/>
          </a:p>
        </p:txBody>
      </p:sp>
      <p:sp>
        <p:nvSpPr>
          <p:cNvPr id="31" name="Google Shape;995;p51">
            <a:extLst>
              <a:ext uri="{FF2B5EF4-FFF2-40B4-BE49-F238E27FC236}">
                <a16:creationId xmlns:a16="http://schemas.microsoft.com/office/drawing/2014/main" id="{14F9953D-A469-0949-B1A9-D386D67131B4}"/>
              </a:ext>
            </a:extLst>
          </p:cNvPr>
          <p:cNvSpPr/>
          <p:nvPr/>
        </p:nvSpPr>
        <p:spPr>
          <a:xfrm rot="5400000">
            <a:off x="3348852" y="2893178"/>
            <a:ext cx="220040" cy="702255"/>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TextBox 31">
            <a:extLst>
              <a:ext uri="{FF2B5EF4-FFF2-40B4-BE49-F238E27FC236}">
                <a16:creationId xmlns:a16="http://schemas.microsoft.com/office/drawing/2014/main" id="{C8EB9786-0048-8740-B0FC-1FABC59CCC10}"/>
              </a:ext>
            </a:extLst>
          </p:cNvPr>
          <p:cNvSpPr txBox="1"/>
          <p:nvPr/>
        </p:nvSpPr>
        <p:spPr>
          <a:xfrm>
            <a:off x="3107745" y="3090417"/>
            <a:ext cx="807065" cy="307777"/>
          </a:xfrm>
          <a:prstGeom prst="rect">
            <a:avLst/>
          </a:prstGeom>
          <a:noFill/>
        </p:spPr>
        <p:txBody>
          <a:bodyPr wrap="square">
            <a:spAutoFit/>
          </a:bodyPr>
          <a:lstStyle/>
          <a:p>
            <a:r>
              <a:rPr lang="en-IN" sz="1400" b="0" i="0" dirty="0">
                <a:effectLst/>
                <a:latin typeface="-apple-system"/>
              </a:rPr>
              <a:t>10%</a:t>
            </a:r>
            <a:endParaRPr lang="en-US" sz="1333" dirty="0">
              <a:solidFill>
                <a:schemeClr val="bg2"/>
              </a:solidFill>
            </a:endParaRPr>
          </a:p>
        </p:txBody>
      </p:sp>
      <p:pic>
        <p:nvPicPr>
          <p:cNvPr id="3" name="Picture 2">
            <a:extLst>
              <a:ext uri="{FF2B5EF4-FFF2-40B4-BE49-F238E27FC236}">
                <a16:creationId xmlns:a16="http://schemas.microsoft.com/office/drawing/2014/main" id="{9B2F56D6-23E7-5547-A0FD-B5028D493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534967"/>
            <a:ext cx="3986853" cy="2529423"/>
          </a:xfrm>
          <a:prstGeom prst="rect">
            <a:avLst/>
          </a:prstGeom>
        </p:spPr>
      </p:pic>
      <p:sp>
        <p:nvSpPr>
          <p:cNvPr id="39" name="Google Shape;7777;p52">
            <a:extLst>
              <a:ext uri="{FF2B5EF4-FFF2-40B4-BE49-F238E27FC236}">
                <a16:creationId xmlns:a16="http://schemas.microsoft.com/office/drawing/2014/main" id="{9FE249B2-5F94-0442-BE61-717E83BD544F}"/>
              </a:ext>
            </a:extLst>
          </p:cNvPr>
          <p:cNvSpPr/>
          <p:nvPr/>
        </p:nvSpPr>
        <p:spPr>
          <a:xfrm>
            <a:off x="1066800" y="4487446"/>
            <a:ext cx="5276553" cy="87298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ABE5F8"/>
          </a:solidFill>
          <a:ln>
            <a:noFill/>
          </a:ln>
        </p:spPr>
        <p:txBody>
          <a:bodyPr spcFirstLastPara="1" wrap="square" lIns="182867" tIns="121900" rIns="182867" bIns="121900" anchor="ctr" anchorCtr="0">
            <a:noAutofit/>
          </a:bodyPr>
          <a:lstStyle/>
          <a:p>
            <a:r>
              <a:rPr lang="en-IN" sz="1600" dirty="0">
                <a:solidFill>
                  <a:schemeClr val="tx1">
                    <a:lumMod val="10000"/>
                  </a:schemeClr>
                </a:solidFill>
                <a:sym typeface="Barlow Semi Condensed"/>
              </a:rPr>
              <a:t>Proposing to the airlines how </a:t>
            </a:r>
            <a:r>
              <a:rPr lang="en-IN" sz="1600" i="1" u="sng" dirty="0">
                <a:solidFill>
                  <a:schemeClr val="tx1">
                    <a:lumMod val="10000"/>
                  </a:schemeClr>
                </a:solidFill>
                <a:sym typeface="Barlow Semi Condensed"/>
              </a:rPr>
              <a:t>non card/cash users </a:t>
            </a:r>
            <a:r>
              <a:rPr lang="en-IN" sz="1600" dirty="0">
                <a:solidFill>
                  <a:schemeClr val="tx1">
                    <a:lumMod val="10000"/>
                  </a:schemeClr>
                </a:solidFill>
                <a:sym typeface="Barlow Semi Condensed"/>
              </a:rPr>
              <a:t>now use our app/service to </a:t>
            </a:r>
            <a:r>
              <a:rPr lang="en-IN" sz="1600" i="1" u="sng" dirty="0">
                <a:solidFill>
                  <a:schemeClr val="tx1">
                    <a:lumMod val="10000"/>
                  </a:schemeClr>
                </a:solidFill>
                <a:sym typeface="Barlow Semi Condensed"/>
              </a:rPr>
              <a:t>make purchase</a:t>
            </a:r>
            <a:r>
              <a:rPr lang="en-IN" sz="1600" dirty="0">
                <a:solidFill>
                  <a:schemeClr val="tx1">
                    <a:lumMod val="10000"/>
                  </a:schemeClr>
                </a:solidFill>
                <a:sym typeface="Barlow Semi Condensed"/>
              </a:rPr>
              <a:t> while </a:t>
            </a:r>
            <a:r>
              <a:rPr lang="en-IN" sz="1600" i="1" u="sng" dirty="0">
                <a:solidFill>
                  <a:schemeClr val="tx1">
                    <a:lumMod val="10000"/>
                  </a:schemeClr>
                </a:solidFill>
                <a:sym typeface="Barlow Semi Condensed"/>
              </a:rPr>
              <a:t>being in flight </a:t>
            </a:r>
            <a:r>
              <a:rPr lang="en-IN" sz="1600" dirty="0">
                <a:solidFill>
                  <a:schemeClr val="tx1">
                    <a:lumMod val="10000"/>
                  </a:schemeClr>
                </a:solidFill>
                <a:sym typeface="Barlow Semi Condensed"/>
              </a:rPr>
              <a:t>itself.</a:t>
            </a:r>
          </a:p>
        </p:txBody>
      </p:sp>
      <p:sp>
        <p:nvSpPr>
          <p:cNvPr id="42" name="Google Shape;7777;p52">
            <a:extLst>
              <a:ext uri="{FF2B5EF4-FFF2-40B4-BE49-F238E27FC236}">
                <a16:creationId xmlns:a16="http://schemas.microsoft.com/office/drawing/2014/main" id="{EF205A1A-6FA6-354D-9753-3A14E74DE9E6}"/>
              </a:ext>
            </a:extLst>
          </p:cNvPr>
          <p:cNvSpPr/>
          <p:nvPr/>
        </p:nvSpPr>
        <p:spPr>
          <a:xfrm>
            <a:off x="6442672" y="4487446"/>
            <a:ext cx="5276553" cy="87298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FFB6BA"/>
          </a:solidFill>
          <a:ln>
            <a:solidFill>
              <a:schemeClr val="tx1"/>
            </a:solidFill>
          </a:ln>
        </p:spPr>
        <p:txBody>
          <a:bodyPr spcFirstLastPara="1" wrap="square" lIns="182867" tIns="121900" rIns="182867" bIns="121900" anchor="ctr" anchorCtr="0">
            <a:noAutofit/>
          </a:bodyPr>
          <a:lstStyle/>
          <a:p>
            <a:r>
              <a:rPr lang="en-IN" sz="1600" dirty="0">
                <a:solidFill>
                  <a:schemeClr val="tx1">
                    <a:lumMod val="10000"/>
                  </a:schemeClr>
                </a:solidFill>
                <a:sym typeface="Barlow Semi Condensed"/>
              </a:rPr>
              <a:t>Proposing government a new way to automatically switch to our service during technical failures to avoid payment failures.</a:t>
            </a:r>
          </a:p>
        </p:txBody>
      </p:sp>
      <p:sp>
        <p:nvSpPr>
          <p:cNvPr id="43" name="Google Shape;7777;p52">
            <a:extLst>
              <a:ext uri="{FF2B5EF4-FFF2-40B4-BE49-F238E27FC236}">
                <a16:creationId xmlns:a16="http://schemas.microsoft.com/office/drawing/2014/main" id="{AC6D109F-C1AD-2340-B644-7876D333133C}"/>
              </a:ext>
            </a:extLst>
          </p:cNvPr>
          <p:cNvSpPr/>
          <p:nvPr/>
        </p:nvSpPr>
        <p:spPr>
          <a:xfrm>
            <a:off x="3810000" y="5491127"/>
            <a:ext cx="5276553" cy="872980"/>
          </a:xfrm>
          <a:custGeom>
            <a:avLst/>
            <a:gdLst/>
            <a:ahLst/>
            <a:cxnLst/>
            <a:rect l="l" t="t" r="r" b="b"/>
            <a:pathLst>
              <a:path w="178587" h="38736" extrusionOk="0">
                <a:moveTo>
                  <a:pt x="835" y="1"/>
                </a:moveTo>
                <a:lnTo>
                  <a:pt x="2783" y="4312"/>
                </a:lnTo>
                <a:lnTo>
                  <a:pt x="696" y="8763"/>
                </a:lnTo>
                <a:lnTo>
                  <a:pt x="2574" y="13561"/>
                </a:lnTo>
                <a:lnTo>
                  <a:pt x="1114" y="17734"/>
                </a:lnTo>
                <a:lnTo>
                  <a:pt x="3478" y="19194"/>
                </a:lnTo>
                <a:lnTo>
                  <a:pt x="1114" y="21141"/>
                </a:lnTo>
                <a:lnTo>
                  <a:pt x="3478" y="26496"/>
                </a:lnTo>
                <a:lnTo>
                  <a:pt x="71" y="28374"/>
                </a:lnTo>
                <a:lnTo>
                  <a:pt x="2991" y="29556"/>
                </a:lnTo>
                <a:lnTo>
                  <a:pt x="1" y="31364"/>
                </a:lnTo>
                <a:lnTo>
                  <a:pt x="1" y="31990"/>
                </a:lnTo>
                <a:lnTo>
                  <a:pt x="2574" y="36024"/>
                </a:lnTo>
                <a:lnTo>
                  <a:pt x="835" y="38736"/>
                </a:lnTo>
                <a:lnTo>
                  <a:pt x="178238" y="38736"/>
                </a:lnTo>
                <a:lnTo>
                  <a:pt x="176361" y="34563"/>
                </a:lnTo>
                <a:lnTo>
                  <a:pt x="178447" y="30043"/>
                </a:lnTo>
                <a:lnTo>
                  <a:pt x="176569" y="25314"/>
                </a:lnTo>
                <a:lnTo>
                  <a:pt x="177960" y="21072"/>
                </a:lnTo>
                <a:lnTo>
                  <a:pt x="175596" y="19681"/>
                </a:lnTo>
                <a:lnTo>
                  <a:pt x="177960" y="17734"/>
                </a:lnTo>
                <a:lnTo>
                  <a:pt x="175596" y="12379"/>
                </a:lnTo>
                <a:lnTo>
                  <a:pt x="178586" y="10710"/>
                </a:lnTo>
                <a:lnTo>
                  <a:pt x="178586" y="10293"/>
                </a:lnTo>
                <a:lnTo>
                  <a:pt x="176083" y="9250"/>
                </a:lnTo>
                <a:lnTo>
                  <a:pt x="178586" y="7789"/>
                </a:lnTo>
                <a:lnTo>
                  <a:pt x="178586" y="6051"/>
                </a:lnTo>
                <a:lnTo>
                  <a:pt x="176569" y="2852"/>
                </a:lnTo>
                <a:lnTo>
                  <a:pt x="178238" y="140"/>
                </a:lnTo>
                <a:lnTo>
                  <a:pt x="178377" y="1"/>
                </a:lnTo>
                <a:close/>
              </a:path>
            </a:pathLst>
          </a:custGeom>
          <a:solidFill>
            <a:srgbClr val="B09AD5"/>
          </a:solidFill>
          <a:ln>
            <a:noFill/>
          </a:ln>
        </p:spPr>
        <p:txBody>
          <a:bodyPr spcFirstLastPara="1" wrap="square" lIns="182867" tIns="121900" rIns="182867" bIns="121900" anchor="ctr" anchorCtr="0">
            <a:noAutofit/>
          </a:bodyPr>
          <a:lstStyle/>
          <a:p>
            <a:r>
              <a:rPr lang="en-IN" sz="1600" dirty="0">
                <a:solidFill>
                  <a:schemeClr val="tx1">
                    <a:lumMod val="10000"/>
                  </a:schemeClr>
                </a:solidFill>
                <a:sym typeface="Barlow Semi Condensed"/>
              </a:rPr>
              <a:t>People will use our app/service during travelling or having limited connectivity.</a:t>
            </a:r>
          </a:p>
        </p:txBody>
      </p:sp>
      <p:sp>
        <p:nvSpPr>
          <p:cNvPr id="45" name="Google Shape;1322;p66">
            <a:extLst>
              <a:ext uri="{FF2B5EF4-FFF2-40B4-BE49-F238E27FC236}">
                <a16:creationId xmlns:a16="http://schemas.microsoft.com/office/drawing/2014/main" id="{F321315A-B1ED-D743-9719-514E7FB88D64}"/>
              </a:ext>
            </a:extLst>
          </p:cNvPr>
          <p:cNvSpPr txBox="1">
            <a:spLocks/>
          </p:cNvSpPr>
          <p:nvPr/>
        </p:nvSpPr>
        <p:spPr>
          <a:xfrm>
            <a:off x="1168800" y="656959"/>
            <a:ext cx="9854400" cy="561600"/>
          </a:xfrm>
          <a:prstGeom prst="rect">
            <a:avLst/>
          </a:prstGeom>
          <a:noFill/>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IN" sz="2800" b="1" kern="0" dirty="0">
                <a:solidFill>
                  <a:schemeClr val="bg1"/>
                </a:solidFill>
              </a:rPr>
              <a:t>OPPORTUNITY/BUSINESS</a:t>
            </a:r>
          </a:p>
        </p:txBody>
      </p:sp>
    </p:spTree>
    <p:extLst>
      <p:ext uri="{BB962C8B-B14F-4D97-AF65-F5344CB8AC3E}">
        <p14:creationId xmlns:p14="http://schemas.microsoft.com/office/powerpoint/2010/main" val="2347508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nancial &amp; Data Consulting Toolkit by Slidesgo">
  <a:themeElements>
    <a:clrScheme name="Simple Light">
      <a:dk1>
        <a:srgbClr val="EEEEEE"/>
      </a:dk1>
      <a:lt1>
        <a:srgbClr val="B219F6"/>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B219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1456</TotalTime>
  <Words>739</Words>
  <Application>Microsoft Macintosh PowerPoint</Application>
  <PresentationFormat>Widescreen</PresentationFormat>
  <Paragraphs>115</Paragraphs>
  <Slides>11</Slides>
  <Notes>2</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vt:i4>
      </vt:variant>
    </vt:vector>
  </HeadingPairs>
  <TitlesOfParts>
    <vt:vector size="26" baseType="lpstr">
      <vt:lpstr>-apple-system</vt:lpstr>
      <vt:lpstr>Arial</vt:lpstr>
      <vt:lpstr>Barlow Semi Condensed</vt:lpstr>
      <vt:lpstr>Cabin</vt:lpstr>
      <vt:lpstr>Calibri</vt:lpstr>
      <vt:lpstr>Comfortaa</vt:lpstr>
      <vt:lpstr>Darker Grotesque Medium</vt:lpstr>
      <vt:lpstr>Didact Gothic</vt:lpstr>
      <vt:lpstr>Josefin Sans</vt:lpstr>
      <vt:lpstr>Krona One</vt:lpstr>
      <vt:lpstr>Montserrat</vt:lpstr>
      <vt:lpstr>Slackey</vt:lpstr>
      <vt:lpstr>Wingdings</vt:lpstr>
      <vt:lpstr>Office Theme</vt:lpstr>
      <vt:lpstr>Financial &amp; Data Consulting Toolkit by Slidesgo</vt:lpstr>
      <vt:lpstr>PowerPoint Presentation</vt:lpstr>
      <vt:lpstr>Team details</vt:lpstr>
      <vt:lpstr>Problem We Solve </vt:lpstr>
      <vt:lpstr>Proposed solution</vt:lpstr>
      <vt:lpstr>SMS Received In Database</vt:lpstr>
      <vt:lpstr>App Working Prototype Screen Flow</vt:lpstr>
      <vt:lpstr>PowerPoint Presentation</vt:lpstr>
      <vt:lpstr>PowerPoint Presentation</vt:lpstr>
      <vt:lpstr>PowerPoint Presentation</vt:lpstr>
      <vt:lpstr>How is your solution different/unique from other solutions in market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cp:revision>
  <dcterms:created xsi:type="dcterms:W3CDTF">2023-09-05T06:39:25Z</dcterms:created>
  <dcterms:modified xsi:type="dcterms:W3CDTF">2023-11-02T12:29:02Z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2023-07-27T00:00:00Z</vt:filetime>
  </property>
  <property fmtid="{D5CDD505-2E9C-101B-9397-08002B2CF9AE}" pid="3" name="Creator">
    <vt:lpwstr>Microsoft® PowerPoint® 2016</vt:lpwstr>
  </property>
  <property fmtid="{D5CDD505-2E9C-101B-9397-08002B2CF9AE}" pid="4" name="LastSaved">
    <vt:filetime>2023-09-05T00:00:00Z</vt:filetime>
  </property>
</Properties>
</file>